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8" r:id="rId2"/>
    <p:sldMasterId id="2147483701" r:id="rId3"/>
    <p:sldMasterId id="2147483714" r:id="rId4"/>
  </p:sldMasterIdLst>
  <p:notesMasterIdLst>
    <p:notesMasterId r:id="rId66"/>
  </p:notesMasterIdLst>
  <p:handoutMasterIdLst>
    <p:handoutMasterId r:id="rId67"/>
  </p:handoutMasterIdLst>
  <p:sldIdLst>
    <p:sldId id="503" r:id="rId5"/>
    <p:sldId id="1015" r:id="rId6"/>
    <p:sldId id="1016" r:id="rId7"/>
    <p:sldId id="1017" r:id="rId8"/>
    <p:sldId id="738" r:id="rId9"/>
    <p:sldId id="730" r:id="rId10"/>
    <p:sldId id="700" r:id="rId11"/>
    <p:sldId id="731" r:id="rId12"/>
    <p:sldId id="736" r:id="rId13"/>
    <p:sldId id="727" r:id="rId14"/>
    <p:sldId id="728" r:id="rId15"/>
    <p:sldId id="729" r:id="rId16"/>
    <p:sldId id="732" r:id="rId17"/>
    <p:sldId id="733" r:id="rId18"/>
    <p:sldId id="734" r:id="rId19"/>
    <p:sldId id="735" r:id="rId20"/>
    <p:sldId id="723" r:id="rId21"/>
    <p:sldId id="724" r:id="rId22"/>
    <p:sldId id="725" r:id="rId23"/>
    <p:sldId id="743" r:id="rId24"/>
    <p:sldId id="745" r:id="rId25"/>
    <p:sldId id="726" r:id="rId26"/>
    <p:sldId id="740" r:id="rId27"/>
    <p:sldId id="741" r:id="rId28"/>
    <p:sldId id="742" r:id="rId29"/>
    <p:sldId id="746" r:id="rId30"/>
    <p:sldId id="744" r:id="rId31"/>
    <p:sldId id="737" r:id="rId32"/>
    <p:sldId id="699" r:id="rId33"/>
    <p:sldId id="701" r:id="rId34"/>
    <p:sldId id="702" r:id="rId35"/>
    <p:sldId id="704" r:id="rId36"/>
    <p:sldId id="703" r:id="rId37"/>
    <p:sldId id="705" r:id="rId38"/>
    <p:sldId id="706" r:id="rId39"/>
    <p:sldId id="722" r:id="rId40"/>
    <p:sldId id="747" r:id="rId41"/>
    <p:sldId id="748" r:id="rId42"/>
    <p:sldId id="749" r:id="rId43"/>
    <p:sldId id="750" r:id="rId44"/>
    <p:sldId id="707" r:id="rId45"/>
    <p:sldId id="708" r:id="rId46"/>
    <p:sldId id="709" r:id="rId47"/>
    <p:sldId id="710" r:id="rId48"/>
    <p:sldId id="719" r:id="rId49"/>
    <p:sldId id="711" r:id="rId50"/>
    <p:sldId id="712" r:id="rId51"/>
    <p:sldId id="713" r:id="rId52"/>
    <p:sldId id="720" r:id="rId53"/>
    <p:sldId id="715" r:id="rId54"/>
    <p:sldId id="716" r:id="rId55"/>
    <p:sldId id="717" r:id="rId56"/>
    <p:sldId id="721" r:id="rId57"/>
    <p:sldId id="714" r:id="rId58"/>
    <p:sldId id="349" r:id="rId59"/>
    <p:sldId id="751" r:id="rId60"/>
    <p:sldId id="752" r:id="rId61"/>
    <p:sldId id="753" r:id="rId62"/>
    <p:sldId id="754" r:id="rId63"/>
    <p:sldId id="755" r:id="rId64"/>
    <p:sldId id="75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503"/>
            <p14:sldId id="1015"/>
            <p14:sldId id="1016"/>
          </p14:sldIdLst>
        </p14:section>
        <p14:section name="Part 1" id="{E69510C4-FC53-4A79-B98C-36AD0169A3BC}">
          <p14:sldIdLst>
            <p14:sldId id="1017"/>
            <p14:sldId id="738"/>
            <p14:sldId id="730"/>
            <p14:sldId id="700"/>
            <p14:sldId id="731"/>
            <p14:sldId id="736"/>
            <p14:sldId id="727"/>
            <p14:sldId id="728"/>
            <p14:sldId id="729"/>
            <p14:sldId id="732"/>
            <p14:sldId id="733"/>
            <p14:sldId id="734"/>
            <p14:sldId id="735"/>
            <p14:sldId id="723"/>
            <p14:sldId id="724"/>
            <p14:sldId id="725"/>
            <p14:sldId id="743"/>
            <p14:sldId id="745"/>
            <p14:sldId id="726"/>
            <p14:sldId id="740"/>
            <p14:sldId id="741"/>
            <p14:sldId id="742"/>
            <p14:sldId id="746"/>
            <p14:sldId id="744"/>
            <p14:sldId id="737"/>
            <p14:sldId id="699"/>
          </p14:sldIdLst>
        </p14:section>
        <p14:section name="Part 2" id="{2F9F5986-7BBB-4366-862C-8A927EE2272D}">
          <p14:sldIdLst>
            <p14:sldId id="701"/>
            <p14:sldId id="702"/>
            <p14:sldId id="704"/>
            <p14:sldId id="703"/>
            <p14:sldId id="705"/>
            <p14:sldId id="706"/>
            <p14:sldId id="722"/>
            <p14:sldId id="747"/>
            <p14:sldId id="748"/>
            <p14:sldId id="749"/>
            <p14:sldId id="750"/>
            <p14:sldId id="707"/>
          </p14:sldIdLst>
        </p14:section>
        <p14:section name="Part 3" id="{DC9A04FA-C33A-436B-BB9B-6974AC806353}">
          <p14:sldIdLst>
            <p14:sldId id="708"/>
            <p14:sldId id="709"/>
            <p14:sldId id="710"/>
            <p14:sldId id="719"/>
            <p14:sldId id="711"/>
            <p14:sldId id="712"/>
            <p14:sldId id="713"/>
            <p14:sldId id="720"/>
            <p14:sldId id="715"/>
            <p14:sldId id="716"/>
            <p14:sldId id="717"/>
            <p14:sldId id="721"/>
            <p14:sldId id="714"/>
          </p14:sldIdLst>
        </p14:section>
        <p14:section name="Conclusion" id="{10E03AB1-9AA8-4E86-9A64-D741901E50A2}">
          <p14:sldIdLst>
            <p14:sldId id="349"/>
            <p14:sldId id="751"/>
            <p14:sldId id="752"/>
            <p14:sldId id="753"/>
            <p14:sldId id="754"/>
            <p14:sldId id="755"/>
            <p14:sldId id="7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1568B-5A55-497F-988A-589DC2825CB9}" v="159" dt="2021-04-23T15:08:54.16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ar Zahariev" userId="b84e4ebc77879e88" providerId="LiveId" clId="{17CC135B-CF16-43CD-A9D1-510FB90DAB51}"/>
    <pc:docChg chg="addSld delSld modSld modSection">
      <pc:chgData name="Dimitar Zahariev" userId="b84e4ebc77879e88" providerId="LiveId" clId="{17CC135B-CF16-43CD-A9D1-510FB90DAB51}" dt="2020-08-23T07:08:15.654" v="38" actId="113"/>
      <pc:docMkLst>
        <pc:docMk/>
      </pc:docMkLst>
      <pc:sldChg chg="modSp del mod">
        <pc:chgData name="Dimitar Zahariev" userId="b84e4ebc77879e88" providerId="LiveId" clId="{17CC135B-CF16-43CD-A9D1-510FB90DAB51}" dt="2020-08-23T07:06:23.990" v="19" actId="47"/>
        <pc:sldMkLst>
          <pc:docMk/>
          <pc:sldMk cId="3215379390" sldId="274"/>
        </pc:sldMkLst>
        <pc:spChg chg="mod">
          <ac:chgData name="Dimitar Zahariev" userId="b84e4ebc77879e88" providerId="LiveId" clId="{17CC135B-CF16-43CD-A9D1-510FB90DAB51}" dt="2020-08-23T06:57:34.640" v="7" actId="20577"/>
          <ac:spMkLst>
            <pc:docMk/>
            <pc:sldMk cId="3215379390" sldId="274"/>
            <ac:spMk id="2" creationId="{37F91798-9AD5-4209-8887-958029548481}"/>
          </ac:spMkLst>
        </pc:spChg>
      </pc:sldChg>
      <pc:sldChg chg="modSp mod">
        <pc:chgData name="Dimitar Zahariev" userId="b84e4ebc77879e88" providerId="LiveId" clId="{17CC135B-CF16-43CD-A9D1-510FB90DAB51}" dt="2020-08-23T07:06:56.144" v="30" actId="113"/>
        <pc:sldMkLst>
          <pc:docMk/>
          <pc:sldMk cId="882194472" sldId="353"/>
        </pc:sldMkLst>
        <pc:spChg chg="mod">
          <ac:chgData name="Dimitar Zahariev" userId="b84e4ebc77879e88" providerId="LiveId" clId="{17CC135B-CF16-43CD-A9D1-510FB90DAB51}" dt="2020-08-23T07:06:56.144" v="30" actId="113"/>
          <ac:spMkLst>
            <pc:docMk/>
            <pc:sldMk cId="882194472" sldId="353"/>
            <ac:spMk id="5" creationId="{11A1BDA3-1568-4FA9-867E-D3CB207F2824}"/>
          </ac:spMkLst>
        </pc:spChg>
      </pc:sldChg>
      <pc:sldChg chg="del">
        <pc:chgData name="Dimitar Zahariev" userId="b84e4ebc77879e88" providerId="LiveId" clId="{17CC135B-CF16-43CD-A9D1-510FB90DAB51}" dt="2020-08-23T07:04:51.973" v="12" actId="47"/>
        <pc:sldMkLst>
          <pc:docMk/>
          <pc:sldMk cId="3538928320" sldId="401"/>
        </pc:sldMkLst>
      </pc:sldChg>
      <pc:sldChg chg="del">
        <pc:chgData name="Dimitar Zahariev" userId="b84e4ebc77879e88" providerId="LiveId" clId="{17CC135B-CF16-43CD-A9D1-510FB90DAB51}" dt="2020-08-23T07:04:51.973" v="12" actId="47"/>
        <pc:sldMkLst>
          <pc:docMk/>
          <pc:sldMk cId="144186764" sldId="405"/>
        </pc:sldMkLst>
      </pc:sldChg>
      <pc:sldChg chg="del">
        <pc:chgData name="Dimitar Zahariev" userId="b84e4ebc77879e88" providerId="LiveId" clId="{17CC135B-CF16-43CD-A9D1-510FB90DAB51}" dt="2020-08-23T07:04:51.973" v="12" actId="47"/>
        <pc:sldMkLst>
          <pc:docMk/>
          <pc:sldMk cId="582614691" sldId="490"/>
        </pc:sldMkLst>
      </pc:sldChg>
      <pc:sldChg chg="del">
        <pc:chgData name="Dimitar Zahariev" userId="b84e4ebc77879e88" providerId="LiveId" clId="{17CC135B-CF16-43CD-A9D1-510FB90DAB51}" dt="2020-08-23T07:04:51.973" v="12" actId="47"/>
        <pc:sldMkLst>
          <pc:docMk/>
          <pc:sldMk cId="1293583112" sldId="491"/>
        </pc:sldMkLst>
      </pc:sldChg>
      <pc:sldChg chg="del">
        <pc:chgData name="Dimitar Zahariev" userId="b84e4ebc77879e88" providerId="LiveId" clId="{17CC135B-CF16-43CD-A9D1-510FB90DAB51}" dt="2020-08-23T07:04:51.973" v="12" actId="47"/>
        <pc:sldMkLst>
          <pc:docMk/>
          <pc:sldMk cId="3506533871" sldId="493"/>
        </pc:sldMkLst>
      </pc:sldChg>
      <pc:sldChg chg="modSp add del mod">
        <pc:chgData name="Dimitar Zahariev" userId="b84e4ebc77879e88" providerId="LiveId" clId="{17CC135B-CF16-43CD-A9D1-510FB90DAB51}" dt="2020-08-23T07:06:17.010" v="18"/>
        <pc:sldMkLst>
          <pc:docMk/>
          <pc:sldMk cId="3666405375" sldId="503"/>
        </pc:sldMkLst>
        <pc:spChg chg="mod">
          <ac:chgData name="Dimitar Zahariev" userId="b84e4ebc77879e88" providerId="LiveId" clId="{17CC135B-CF16-43CD-A9D1-510FB90DAB51}" dt="2020-08-23T07:06:08.419" v="17"/>
          <ac:spMkLst>
            <pc:docMk/>
            <pc:sldMk cId="3666405375" sldId="503"/>
            <ac:spMk id="2" creationId="{37F91798-9AD5-4209-8887-958029548481}"/>
          </ac:spMkLst>
        </pc:spChg>
        <pc:spChg chg="mod">
          <ac:chgData name="Dimitar Zahariev" userId="b84e4ebc77879e88" providerId="LiveId" clId="{17CC135B-CF16-43CD-A9D1-510FB90DAB51}" dt="2020-08-23T07:06:17.010" v="18"/>
          <ac:spMkLst>
            <pc:docMk/>
            <pc:sldMk cId="3666405375" sldId="503"/>
            <ac:spMk id="3" creationId="{A004DC04-DA2A-41C0-8578-4B8D2F08EA7D}"/>
          </ac:spMkLst>
        </pc:spChg>
      </pc:sldChg>
      <pc:sldChg chg="modSp">
        <pc:chgData name="Dimitar Zahariev" userId="b84e4ebc77879e88" providerId="LiveId" clId="{17CC135B-CF16-43CD-A9D1-510FB90DAB51}" dt="2020-08-23T07:06:36.020" v="29" actId="20577"/>
        <pc:sldMkLst>
          <pc:docMk/>
          <pc:sldMk cId="1022073263" sldId="698"/>
        </pc:sldMkLst>
        <pc:spChg chg="mod">
          <ac:chgData name="Dimitar Zahariev" userId="b84e4ebc77879e88" providerId="LiveId" clId="{17CC135B-CF16-43CD-A9D1-510FB90DAB51}" dt="2020-08-23T07:06:36.020" v="29" actId="20577"/>
          <ac:spMkLst>
            <pc:docMk/>
            <pc:sldMk cId="1022073263" sldId="698"/>
            <ac:spMk id="7" creationId="{F6F1EF36-6894-4DF5-88AE-7CAB1EB19FFC}"/>
          </ac:spMkLst>
        </pc:spChg>
      </pc:sldChg>
      <pc:sldChg chg="modSp mod">
        <pc:chgData name="Dimitar Zahariev" userId="b84e4ebc77879e88" providerId="LiveId" clId="{17CC135B-CF16-43CD-A9D1-510FB90DAB51}" dt="2020-08-23T07:07:21.352" v="33" actId="113"/>
        <pc:sldMkLst>
          <pc:docMk/>
          <pc:sldMk cId="3602216718" sldId="699"/>
        </pc:sldMkLst>
        <pc:spChg chg="mod">
          <ac:chgData name="Dimitar Zahariev" userId="b84e4ebc77879e88" providerId="LiveId" clId="{17CC135B-CF16-43CD-A9D1-510FB90DAB51}" dt="2020-08-23T07:07:21.352" v="33" actId="113"/>
          <ac:spMkLst>
            <pc:docMk/>
            <pc:sldMk cId="3602216718" sldId="699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17CC135B-CF16-43CD-A9D1-510FB90DAB51}" dt="2020-08-23T07:07:47.468" v="34" actId="113"/>
        <pc:sldMkLst>
          <pc:docMk/>
          <pc:sldMk cId="3208377020" sldId="701"/>
        </pc:sldMkLst>
        <pc:spChg chg="mod">
          <ac:chgData name="Dimitar Zahariev" userId="b84e4ebc77879e88" providerId="LiveId" clId="{17CC135B-CF16-43CD-A9D1-510FB90DAB51}" dt="2020-08-23T07:07:47.468" v="34" actId="113"/>
          <ac:spMkLst>
            <pc:docMk/>
            <pc:sldMk cId="3208377020" sldId="701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17CC135B-CF16-43CD-A9D1-510FB90DAB51}" dt="2020-08-23T07:07:56.969" v="35" actId="113"/>
        <pc:sldMkLst>
          <pc:docMk/>
          <pc:sldMk cId="1792130294" sldId="707"/>
        </pc:sldMkLst>
        <pc:spChg chg="mod">
          <ac:chgData name="Dimitar Zahariev" userId="b84e4ebc77879e88" providerId="LiveId" clId="{17CC135B-CF16-43CD-A9D1-510FB90DAB51}" dt="2020-08-23T07:07:56.969" v="35" actId="113"/>
          <ac:spMkLst>
            <pc:docMk/>
            <pc:sldMk cId="1792130294" sldId="707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17CC135B-CF16-43CD-A9D1-510FB90DAB51}" dt="2020-08-23T07:08:01.757" v="36" actId="113"/>
        <pc:sldMkLst>
          <pc:docMk/>
          <pc:sldMk cId="2914857172" sldId="708"/>
        </pc:sldMkLst>
        <pc:spChg chg="mod">
          <ac:chgData name="Dimitar Zahariev" userId="b84e4ebc77879e88" providerId="LiveId" clId="{17CC135B-CF16-43CD-A9D1-510FB90DAB51}" dt="2020-08-23T07:08:01.757" v="36" actId="113"/>
          <ac:spMkLst>
            <pc:docMk/>
            <pc:sldMk cId="2914857172" sldId="708"/>
            <ac:spMk id="5" creationId="{11A1BDA3-1568-4FA9-867E-D3CB207F2824}"/>
          </ac:spMkLst>
        </pc:spChg>
      </pc:sldChg>
      <pc:sldChg chg="modSp">
        <pc:chgData name="Dimitar Zahariev" userId="b84e4ebc77879e88" providerId="LiveId" clId="{17CC135B-CF16-43CD-A9D1-510FB90DAB51}" dt="2020-08-23T07:02:06.760" v="8" actId="114"/>
        <pc:sldMkLst>
          <pc:docMk/>
          <pc:sldMk cId="119216020" sldId="711"/>
        </pc:sldMkLst>
        <pc:spChg chg="mod">
          <ac:chgData name="Dimitar Zahariev" userId="b84e4ebc77879e88" providerId="LiveId" clId="{17CC135B-CF16-43CD-A9D1-510FB90DAB51}" dt="2020-08-23T07:02:06.760" v="8" actId="114"/>
          <ac:spMkLst>
            <pc:docMk/>
            <pc:sldMk cId="119216020" sldId="711"/>
            <ac:spMk id="7" creationId="{7A3B5F7A-8042-4BE7-84FF-F53309B76C19}"/>
          </ac:spMkLst>
        </pc:spChg>
      </pc:sldChg>
      <pc:sldChg chg="modSp mod">
        <pc:chgData name="Dimitar Zahariev" userId="b84e4ebc77879e88" providerId="LiveId" clId="{17CC135B-CF16-43CD-A9D1-510FB90DAB51}" dt="2020-08-23T07:08:15.654" v="38" actId="113"/>
        <pc:sldMkLst>
          <pc:docMk/>
          <pc:sldMk cId="1177571149" sldId="714"/>
        </pc:sldMkLst>
        <pc:spChg chg="mod">
          <ac:chgData name="Dimitar Zahariev" userId="b84e4ebc77879e88" providerId="LiveId" clId="{17CC135B-CF16-43CD-A9D1-510FB90DAB51}" dt="2020-08-23T07:08:15.654" v="38" actId="113"/>
          <ac:spMkLst>
            <pc:docMk/>
            <pc:sldMk cId="1177571149" sldId="714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17CC135B-CF16-43CD-A9D1-510FB90DAB51}" dt="2020-08-23T07:08:09.067" v="37" actId="113"/>
        <pc:sldMkLst>
          <pc:docMk/>
          <pc:sldMk cId="2311176215" sldId="715"/>
        </pc:sldMkLst>
        <pc:spChg chg="mod">
          <ac:chgData name="Dimitar Zahariev" userId="b84e4ebc77879e88" providerId="LiveId" clId="{17CC135B-CF16-43CD-A9D1-510FB90DAB51}" dt="2020-08-23T07:08:09.067" v="37" actId="113"/>
          <ac:spMkLst>
            <pc:docMk/>
            <pc:sldMk cId="2311176215" sldId="715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17CC135B-CF16-43CD-A9D1-510FB90DAB51}" dt="2020-08-23T07:07:07.255" v="31" actId="113"/>
        <pc:sldMkLst>
          <pc:docMk/>
          <pc:sldMk cId="1517662865" sldId="723"/>
        </pc:sldMkLst>
        <pc:spChg chg="mod">
          <ac:chgData name="Dimitar Zahariev" userId="b84e4ebc77879e88" providerId="LiveId" clId="{17CC135B-CF16-43CD-A9D1-510FB90DAB51}" dt="2020-08-23T07:07:07.255" v="31" actId="113"/>
          <ac:spMkLst>
            <pc:docMk/>
            <pc:sldMk cId="1517662865" sldId="723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17CC135B-CF16-43CD-A9D1-510FB90DAB51}" dt="2020-08-23T07:07:14.238" v="32" actId="113"/>
        <pc:sldMkLst>
          <pc:docMk/>
          <pc:sldMk cId="1281249806" sldId="741"/>
        </pc:sldMkLst>
        <pc:spChg chg="mod">
          <ac:chgData name="Dimitar Zahariev" userId="b84e4ebc77879e88" providerId="LiveId" clId="{17CC135B-CF16-43CD-A9D1-510FB90DAB51}" dt="2020-08-23T07:07:14.238" v="32" actId="113"/>
          <ac:spMkLst>
            <pc:docMk/>
            <pc:sldMk cId="1281249806" sldId="741"/>
            <ac:spMk id="5" creationId="{11A1BDA3-1568-4FA9-867E-D3CB207F2824}"/>
          </ac:spMkLst>
        </pc:spChg>
      </pc:sldChg>
      <pc:sldChg chg="modSp">
        <pc:chgData name="Dimitar Zahariev" userId="b84e4ebc77879e88" providerId="LiveId" clId="{17CC135B-CF16-43CD-A9D1-510FB90DAB51}" dt="2020-08-23T07:05:07.625" v="13" actId="20577"/>
        <pc:sldMkLst>
          <pc:docMk/>
          <pc:sldMk cId="2373257029" sldId="751"/>
        </pc:sldMkLst>
        <pc:spChg chg="mod">
          <ac:chgData name="Dimitar Zahariev" userId="b84e4ebc77879e88" providerId="LiveId" clId="{17CC135B-CF16-43CD-A9D1-510FB90DAB51}" dt="2020-08-23T07:05:07.625" v="13" actId="20577"/>
          <ac:spMkLst>
            <pc:docMk/>
            <pc:sldMk cId="2373257029" sldId="751"/>
            <ac:spMk id="14" creationId="{0E49D336-45B6-44D3-97C4-E28F8DEA2022}"/>
          </ac:spMkLst>
        </pc:spChg>
      </pc:sldChg>
      <pc:sldChg chg="add del">
        <pc:chgData name="Dimitar Zahariev" userId="b84e4ebc77879e88" providerId="LiveId" clId="{17CC135B-CF16-43CD-A9D1-510FB90DAB51}" dt="2020-08-23T07:04:43.788" v="10"/>
        <pc:sldMkLst>
          <pc:docMk/>
          <pc:sldMk cId="2398200415" sldId="752"/>
        </pc:sldMkLst>
      </pc:sldChg>
      <pc:sldChg chg="add">
        <pc:chgData name="Dimitar Zahariev" userId="b84e4ebc77879e88" providerId="LiveId" clId="{17CC135B-CF16-43CD-A9D1-510FB90DAB51}" dt="2020-08-23T07:04:43.829" v="11"/>
        <pc:sldMkLst>
          <pc:docMk/>
          <pc:sldMk cId="2962067389" sldId="752"/>
        </pc:sldMkLst>
      </pc:sldChg>
      <pc:sldChg chg="modSp add del">
        <pc:chgData name="Dimitar Zahariev" userId="b84e4ebc77879e88" providerId="LiveId" clId="{17CC135B-CF16-43CD-A9D1-510FB90DAB51}" dt="2020-08-23T07:04:43.788" v="10"/>
        <pc:sldMkLst>
          <pc:docMk/>
          <pc:sldMk cId="1927070234" sldId="753"/>
        </pc:sldMkLst>
        <pc:spChg chg="mod">
          <ac:chgData name="Dimitar Zahariev" userId="b84e4ebc77879e88" providerId="LiveId" clId="{17CC135B-CF16-43CD-A9D1-510FB90DAB51}" dt="2020-08-23T07:04:40.832" v="9"/>
          <ac:spMkLst>
            <pc:docMk/>
            <pc:sldMk cId="1927070234" sldId="753"/>
            <ac:spMk id="16" creationId="{1DA59687-2AA3-446B-9C8E-9FD7874E63E1}"/>
          </ac:spMkLst>
        </pc:spChg>
      </pc:sldChg>
      <pc:sldChg chg="add">
        <pc:chgData name="Dimitar Zahariev" userId="b84e4ebc77879e88" providerId="LiveId" clId="{17CC135B-CF16-43CD-A9D1-510FB90DAB51}" dt="2020-08-23T07:04:43.829" v="11"/>
        <pc:sldMkLst>
          <pc:docMk/>
          <pc:sldMk cId="3016283715" sldId="753"/>
        </pc:sldMkLst>
      </pc:sldChg>
      <pc:sldChg chg="add">
        <pc:chgData name="Dimitar Zahariev" userId="b84e4ebc77879e88" providerId="LiveId" clId="{17CC135B-CF16-43CD-A9D1-510FB90DAB51}" dt="2020-08-23T07:04:43.829" v="11"/>
        <pc:sldMkLst>
          <pc:docMk/>
          <pc:sldMk cId="511379172" sldId="754"/>
        </pc:sldMkLst>
      </pc:sldChg>
      <pc:sldChg chg="modSp add del">
        <pc:chgData name="Dimitar Zahariev" userId="b84e4ebc77879e88" providerId="LiveId" clId="{17CC135B-CF16-43CD-A9D1-510FB90DAB51}" dt="2020-08-23T07:04:43.788" v="10"/>
        <pc:sldMkLst>
          <pc:docMk/>
          <pc:sldMk cId="1786640158" sldId="754"/>
        </pc:sldMkLst>
        <pc:spChg chg="mod">
          <ac:chgData name="Dimitar Zahariev" userId="b84e4ebc77879e88" providerId="LiveId" clId="{17CC135B-CF16-43CD-A9D1-510FB90DAB51}" dt="2020-08-23T07:04:40.832" v="9"/>
          <ac:spMkLst>
            <pc:docMk/>
            <pc:sldMk cId="1786640158" sldId="754"/>
            <ac:spMk id="10" creationId="{DF5E34AF-7064-4957-9286-B7A58DFE74CC}"/>
          </ac:spMkLst>
        </pc:spChg>
      </pc:sldChg>
      <pc:sldChg chg="modSp add del">
        <pc:chgData name="Dimitar Zahariev" userId="b84e4ebc77879e88" providerId="LiveId" clId="{17CC135B-CF16-43CD-A9D1-510FB90DAB51}" dt="2020-08-23T07:04:43.788" v="10"/>
        <pc:sldMkLst>
          <pc:docMk/>
          <pc:sldMk cId="241688396" sldId="755"/>
        </pc:sldMkLst>
        <pc:spChg chg="mod">
          <ac:chgData name="Dimitar Zahariev" userId="b84e4ebc77879e88" providerId="LiveId" clId="{17CC135B-CF16-43CD-A9D1-510FB90DAB51}" dt="2020-08-23T07:04:40.832" v="9"/>
          <ac:spMkLst>
            <pc:docMk/>
            <pc:sldMk cId="241688396" sldId="755"/>
            <ac:spMk id="5" creationId="{F48C3C93-90A1-4D31-BEA6-B54D1106CE31}"/>
          </ac:spMkLst>
        </pc:spChg>
      </pc:sldChg>
      <pc:sldChg chg="add">
        <pc:chgData name="Dimitar Zahariev" userId="b84e4ebc77879e88" providerId="LiveId" clId="{17CC135B-CF16-43CD-A9D1-510FB90DAB51}" dt="2020-08-23T07:04:43.829" v="11"/>
        <pc:sldMkLst>
          <pc:docMk/>
          <pc:sldMk cId="453120946" sldId="755"/>
        </pc:sldMkLst>
      </pc:sldChg>
      <pc:sldChg chg="add del">
        <pc:chgData name="Dimitar Zahariev" userId="b84e4ebc77879e88" providerId="LiveId" clId="{17CC135B-CF16-43CD-A9D1-510FB90DAB51}" dt="2020-08-23T07:04:43.788" v="10"/>
        <pc:sldMkLst>
          <pc:docMk/>
          <pc:sldMk cId="1155826999" sldId="756"/>
        </pc:sldMkLst>
      </pc:sldChg>
      <pc:sldChg chg="add">
        <pc:chgData name="Dimitar Zahariev" userId="b84e4ebc77879e88" providerId="LiveId" clId="{17CC135B-CF16-43CD-A9D1-510FB90DAB51}" dt="2020-08-23T07:04:43.829" v="11"/>
        <pc:sldMkLst>
          <pc:docMk/>
          <pc:sldMk cId="1789514373" sldId="756"/>
        </pc:sldMkLst>
      </pc:sldChg>
    </pc:docChg>
  </pc:docChgLst>
  <pc:docChgLst>
    <pc:chgData name="Dimitar Zahariev" userId="b84e4ebc77879e88" providerId="LiveId" clId="{BB0BD58E-B95B-4262-82B9-06C0BFAB3DE2}"/>
    <pc:docChg chg="custSel modSld">
      <pc:chgData name="Dimitar Zahariev" userId="b84e4ebc77879e88" providerId="LiveId" clId="{BB0BD58E-B95B-4262-82B9-06C0BFAB3DE2}" dt="2020-08-27T14:31:45.222" v="56"/>
      <pc:docMkLst>
        <pc:docMk/>
      </pc:docMkLst>
      <pc:sldChg chg="modAnim">
        <pc:chgData name="Dimitar Zahariev" userId="b84e4ebc77879e88" providerId="LiveId" clId="{BB0BD58E-B95B-4262-82B9-06C0BFAB3DE2}" dt="2020-08-27T12:40:50.700" v="24"/>
        <pc:sldMkLst>
          <pc:docMk/>
          <pc:sldMk cId="2087190546" sldId="349"/>
        </pc:sldMkLst>
      </pc:sldChg>
      <pc:sldChg chg="modSp">
        <pc:chgData name="Dimitar Zahariev" userId="b84e4ebc77879e88" providerId="LiveId" clId="{BB0BD58E-B95B-4262-82B9-06C0BFAB3DE2}" dt="2020-08-27T12:27:21.188" v="1" actId="20577"/>
        <pc:sldMkLst>
          <pc:docMk/>
          <pc:sldMk cId="1022073263" sldId="698"/>
        </pc:sldMkLst>
        <pc:spChg chg="mod">
          <ac:chgData name="Dimitar Zahariev" userId="b84e4ebc77879e88" providerId="LiveId" clId="{BB0BD58E-B95B-4262-82B9-06C0BFAB3DE2}" dt="2020-08-27T12:27:21.188" v="1" actId="20577"/>
          <ac:spMkLst>
            <pc:docMk/>
            <pc:sldMk cId="1022073263" sldId="698"/>
            <ac:spMk id="10" creationId="{00000000-0000-0000-0000-000000000000}"/>
          </ac:spMkLst>
        </pc:spChg>
      </pc:sldChg>
      <pc:sldChg chg="modSp">
        <pc:chgData name="Dimitar Zahariev" userId="b84e4ebc77879e88" providerId="LiveId" clId="{BB0BD58E-B95B-4262-82B9-06C0BFAB3DE2}" dt="2020-08-27T12:38:54.700" v="17" actId="20577"/>
        <pc:sldMkLst>
          <pc:docMk/>
          <pc:sldMk cId="124392679" sldId="709"/>
        </pc:sldMkLst>
        <pc:spChg chg="mod">
          <ac:chgData name="Dimitar Zahariev" userId="b84e4ebc77879e88" providerId="LiveId" clId="{BB0BD58E-B95B-4262-82B9-06C0BFAB3DE2}" dt="2020-08-27T12:38:54.700" v="17" actId="20577"/>
          <ac:spMkLst>
            <pc:docMk/>
            <pc:sldMk cId="124392679" sldId="709"/>
            <ac:spMk id="3" creationId="{2FE8FD69-A27D-4608-A2D9-9A8CC43E76CA}"/>
          </ac:spMkLst>
        </pc:spChg>
      </pc:sldChg>
      <pc:sldChg chg="addSp delSp modSp mod delAnim modAnim">
        <pc:chgData name="Dimitar Zahariev" userId="b84e4ebc77879e88" providerId="LiveId" clId="{BB0BD58E-B95B-4262-82B9-06C0BFAB3DE2}" dt="2020-08-27T14:31:45.222" v="56"/>
        <pc:sldMkLst>
          <pc:docMk/>
          <pc:sldMk cId="500513785" sldId="724"/>
        </pc:sldMkLst>
        <pc:spChg chg="add mod">
          <ac:chgData name="Dimitar Zahariev" userId="b84e4ebc77879e88" providerId="LiveId" clId="{BB0BD58E-B95B-4262-82B9-06C0BFAB3DE2}" dt="2020-08-27T14:29:33.809" v="42"/>
          <ac:spMkLst>
            <pc:docMk/>
            <pc:sldMk cId="500513785" sldId="724"/>
            <ac:spMk id="11" creationId="{15626494-B464-43E0-8B9E-5986D80E1CE7}"/>
          </ac:spMkLst>
        </pc:spChg>
        <pc:spChg chg="mod">
          <ac:chgData name="Dimitar Zahariev" userId="b84e4ebc77879e88" providerId="LiveId" clId="{BB0BD58E-B95B-4262-82B9-06C0BFAB3DE2}" dt="2020-08-27T14:31:16.997" v="47" actId="14100"/>
          <ac:spMkLst>
            <pc:docMk/>
            <pc:sldMk cId="500513785" sldId="724"/>
            <ac:spMk id="17" creationId="{72965BB6-ECD2-4FCD-B584-E8E1C81BE391}"/>
          </ac:spMkLst>
        </pc:spChg>
        <pc:spChg chg="mod">
          <ac:chgData name="Dimitar Zahariev" userId="b84e4ebc77879e88" providerId="LiveId" clId="{BB0BD58E-B95B-4262-82B9-06C0BFAB3DE2}" dt="2020-08-27T14:31:32.109" v="49" actId="1076"/>
          <ac:spMkLst>
            <pc:docMk/>
            <pc:sldMk cId="500513785" sldId="724"/>
            <ac:spMk id="19" creationId="{7C1C68D3-AD5A-4922-8A31-FE8086CE66DB}"/>
          </ac:spMkLst>
        </pc:spChg>
        <pc:picChg chg="del">
          <ac:chgData name="Dimitar Zahariev" userId="b84e4ebc77879e88" providerId="LiveId" clId="{BB0BD58E-B95B-4262-82B9-06C0BFAB3DE2}" dt="2020-08-27T14:26:56.829" v="37" actId="478"/>
          <ac:picMkLst>
            <pc:docMk/>
            <pc:sldMk cId="500513785" sldId="724"/>
            <ac:picMk id="3" creationId="{FC63E575-7296-4288-BC76-EB1CB8D6DBAA}"/>
          </ac:picMkLst>
        </pc:picChg>
        <pc:picChg chg="add mod">
          <ac:chgData name="Dimitar Zahariev" userId="b84e4ebc77879e88" providerId="LiveId" clId="{BB0BD58E-B95B-4262-82B9-06C0BFAB3DE2}" dt="2020-08-27T14:27:12.695" v="40" actId="1076"/>
          <ac:picMkLst>
            <pc:docMk/>
            <pc:sldMk cId="500513785" sldId="724"/>
            <ac:picMk id="5" creationId="{5C2BC810-F719-4F30-A337-673AECA855AF}"/>
          </ac:picMkLst>
        </pc:picChg>
      </pc:sldChg>
      <pc:sldChg chg="addSp modSp mod modAnim">
        <pc:chgData name="Dimitar Zahariev" userId="b84e4ebc77879e88" providerId="LiveId" clId="{BB0BD58E-B95B-4262-82B9-06C0BFAB3DE2}" dt="2020-08-27T14:26:01.669" v="36"/>
        <pc:sldMkLst>
          <pc:docMk/>
          <pc:sldMk cId="2877116737" sldId="725"/>
        </pc:sldMkLst>
        <pc:spChg chg="mod">
          <ac:chgData name="Dimitar Zahariev" userId="b84e4ebc77879e88" providerId="LiveId" clId="{BB0BD58E-B95B-4262-82B9-06C0BFAB3DE2}" dt="2020-08-27T14:22:23.195" v="32" actId="14100"/>
          <ac:spMkLst>
            <pc:docMk/>
            <pc:sldMk cId="2877116737" sldId="725"/>
            <ac:spMk id="5" creationId="{25D4DC16-7C8F-4647-B097-E39063E1F4FD}"/>
          </ac:spMkLst>
        </pc:spChg>
        <pc:spChg chg="add mod">
          <ac:chgData name="Dimitar Zahariev" userId="b84e4ebc77879e88" providerId="LiveId" clId="{BB0BD58E-B95B-4262-82B9-06C0BFAB3DE2}" dt="2020-08-27T14:23:30.101" v="34"/>
          <ac:spMkLst>
            <pc:docMk/>
            <pc:sldMk cId="2877116737" sldId="725"/>
            <ac:spMk id="6" creationId="{B7A2CCF0-4DB4-4DF8-97B5-164620A1D7FA}"/>
          </ac:spMkLst>
        </pc:spChg>
        <pc:picChg chg="add mod">
          <ac:chgData name="Dimitar Zahariev" userId="b84e4ebc77879e88" providerId="LiveId" clId="{BB0BD58E-B95B-4262-82B9-06C0BFAB3DE2}" dt="2020-08-27T14:22:17.848" v="31" actId="1076"/>
          <ac:picMkLst>
            <pc:docMk/>
            <pc:sldMk cId="2877116737" sldId="725"/>
            <ac:picMk id="3" creationId="{A53D9C0C-4BE4-473C-BC4A-58E6DC87A58D}"/>
          </ac:picMkLst>
        </pc:picChg>
      </pc:sldChg>
      <pc:sldChg chg="modSp">
        <pc:chgData name="Dimitar Zahariev" userId="b84e4ebc77879e88" providerId="LiveId" clId="{BB0BD58E-B95B-4262-82B9-06C0BFAB3DE2}" dt="2020-08-27T12:28:07.025" v="4" actId="115"/>
        <pc:sldMkLst>
          <pc:docMk/>
          <pc:sldMk cId="3811251410" sldId="738"/>
        </pc:sldMkLst>
        <pc:spChg chg="mod">
          <ac:chgData name="Dimitar Zahariev" userId="b84e4ebc77879e88" providerId="LiveId" clId="{BB0BD58E-B95B-4262-82B9-06C0BFAB3DE2}" dt="2020-08-27T12:28:07.025" v="4" actId="115"/>
          <ac:spMkLst>
            <pc:docMk/>
            <pc:sldMk cId="3811251410" sldId="738"/>
            <ac:spMk id="5" creationId="{25D4DC16-7C8F-4647-B097-E39063E1F4FD}"/>
          </ac:spMkLst>
        </pc:spChg>
      </pc:sldChg>
      <pc:sldChg chg="modSp">
        <pc:chgData name="Dimitar Zahariev" userId="b84e4ebc77879e88" providerId="LiveId" clId="{BB0BD58E-B95B-4262-82B9-06C0BFAB3DE2}" dt="2020-08-27T12:37:03.902" v="16" actId="20577"/>
        <pc:sldMkLst>
          <pc:docMk/>
          <pc:sldMk cId="633730192" sldId="748"/>
        </pc:sldMkLst>
        <pc:spChg chg="mod">
          <ac:chgData name="Dimitar Zahariev" userId="b84e4ebc77879e88" providerId="LiveId" clId="{BB0BD58E-B95B-4262-82B9-06C0BFAB3DE2}" dt="2020-08-27T12:37:03.902" v="16" actId="20577"/>
          <ac:spMkLst>
            <pc:docMk/>
            <pc:sldMk cId="633730192" sldId="748"/>
            <ac:spMk id="5" creationId="{25D4DC16-7C8F-4647-B097-E39063E1F4FD}"/>
          </ac:spMkLst>
        </pc:spChg>
      </pc:sldChg>
    </pc:docChg>
  </pc:docChgLst>
  <pc:docChgLst>
    <pc:chgData name="Dimitar Zahariev" userId="b84e4ebc77879e88" providerId="LiveId" clId="{5C1400C1-B8B4-4229-BF85-6A775BE9FF34}"/>
    <pc:docChg chg="undo custSel addSld delSld modSld sldOrd modSection">
      <pc:chgData name="Dimitar Zahariev" userId="b84e4ebc77879e88" providerId="LiveId" clId="{5C1400C1-B8B4-4229-BF85-6A775BE9FF34}" dt="2021-03-15T10:41:49.472" v="529" actId="47"/>
      <pc:docMkLst>
        <pc:docMk/>
      </pc:docMkLst>
      <pc:sldChg chg="del">
        <pc:chgData name="Dimitar Zahariev" userId="b84e4ebc77879e88" providerId="LiveId" clId="{5C1400C1-B8B4-4229-BF85-6A775BE9FF34}" dt="2021-03-14T17:46:34.454" v="13" actId="47"/>
        <pc:sldMkLst>
          <pc:docMk/>
          <pc:sldMk cId="1646986932" sldId="276"/>
        </pc:sldMkLst>
      </pc:sldChg>
      <pc:sldChg chg="modSp mod modClrScheme chgLayout">
        <pc:chgData name="Dimitar Zahariev" userId="b84e4ebc77879e88" providerId="LiveId" clId="{5C1400C1-B8B4-4229-BF85-6A775BE9FF34}" dt="2021-03-15T09:05:51.104" v="401" actId="14100"/>
        <pc:sldMkLst>
          <pc:docMk/>
          <pc:sldMk cId="2087190546" sldId="349"/>
        </pc:sldMkLst>
        <pc:spChg chg="mod ord">
          <ac:chgData name="Dimitar Zahariev" userId="b84e4ebc77879e88" providerId="LiveId" clId="{5C1400C1-B8B4-4229-BF85-6A775BE9FF34}" dt="2021-03-15T09:05:33.348" v="399" actId="700"/>
          <ac:spMkLst>
            <pc:docMk/>
            <pc:sldMk cId="2087190546" sldId="349"/>
            <ac:spMk id="4" creationId="{00000000-0000-0000-0000-000000000000}"/>
          </ac:spMkLst>
        </pc:spChg>
        <pc:spChg chg="mod ord">
          <ac:chgData name="Dimitar Zahariev" userId="b84e4ebc77879e88" providerId="LiveId" clId="{5C1400C1-B8B4-4229-BF85-6A775BE9FF34}" dt="2021-03-15T09:05:33.348" v="399" actId="700"/>
          <ac:spMkLst>
            <pc:docMk/>
            <pc:sldMk cId="2087190546" sldId="349"/>
            <ac:spMk id="6" creationId="{00000000-0000-0000-0000-000000000000}"/>
          </ac:spMkLst>
        </pc:spChg>
        <pc:spChg chg="mod ord">
          <ac:chgData name="Dimitar Zahariev" userId="b84e4ebc77879e88" providerId="LiveId" clId="{5C1400C1-B8B4-4229-BF85-6A775BE9FF34}" dt="2021-03-15T09:05:51.104" v="401" actId="14100"/>
          <ac:spMkLst>
            <pc:docMk/>
            <pc:sldMk cId="2087190546" sldId="349"/>
            <ac:spMk id="14" creationId="{0E49D336-45B6-44D3-97C4-E28F8DEA2022}"/>
          </ac:spMkLst>
        </pc:spChg>
      </pc:sldChg>
      <pc:sldChg chg="modSp del mod">
        <pc:chgData name="Dimitar Zahariev" userId="b84e4ebc77879e88" providerId="LiveId" clId="{5C1400C1-B8B4-4229-BF85-6A775BE9FF34}" dt="2021-03-15T10:41:49.472" v="529" actId="47"/>
        <pc:sldMkLst>
          <pc:docMk/>
          <pc:sldMk cId="882194472" sldId="353"/>
        </pc:sldMkLst>
        <pc:spChg chg="mod">
          <ac:chgData name="Dimitar Zahariev" userId="b84e4ebc77879e88" providerId="LiveId" clId="{5C1400C1-B8B4-4229-BF85-6A775BE9FF34}" dt="2021-03-15T10:41:07.349" v="510" actId="5793"/>
          <ac:spMkLst>
            <pc:docMk/>
            <pc:sldMk cId="882194472" sldId="353"/>
            <ac:spMk id="4" creationId="{BEB5BB41-09D4-4E9F-8C80-EE8709171CB3}"/>
          </ac:spMkLst>
        </pc:spChg>
        <pc:spChg chg="mod">
          <ac:chgData name="Dimitar Zahariev" userId="b84e4ebc77879e88" providerId="LiveId" clId="{5C1400C1-B8B4-4229-BF85-6A775BE9FF34}" dt="2021-03-15T10:41:22.861" v="528" actId="20577"/>
          <ac:spMkLst>
            <pc:docMk/>
            <pc:sldMk cId="882194472" sldId="353"/>
            <ac:spMk id="5" creationId="{11A1BDA3-1568-4FA9-867E-D3CB207F2824}"/>
          </ac:spMkLst>
        </pc:spChg>
      </pc:sldChg>
      <pc:sldChg chg="modSp del">
        <pc:chgData name="Dimitar Zahariev" userId="b84e4ebc77879e88" providerId="LiveId" clId="{5C1400C1-B8B4-4229-BF85-6A775BE9FF34}" dt="2021-03-14T17:47:00.008" v="18" actId="47"/>
        <pc:sldMkLst>
          <pc:docMk/>
          <pc:sldMk cId="1022073263" sldId="698"/>
        </pc:sldMkLst>
        <pc:spChg chg="mod">
          <ac:chgData name="Dimitar Zahariev" userId="b84e4ebc77879e88" providerId="LiveId" clId="{5C1400C1-B8B4-4229-BF85-6A775BE9FF34}" dt="2021-03-14T17:44:32.986" v="1"/>
          <ac:spMkLst>
            <pc:docMk/>
            <pc:sldMk cId="1022073263" sldId="698"/>
            <ac:spMk id="7" creationId="{F6F1EF36-6894-4DF5-88AE-7CAB1EB19FFC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1:44.090" v="21" actId="700"/>
        <pc:sldMkLst>
          <pc:docMk/>
          <pc:sldMk cId="82294416" sldId="700"/>
        </pc:sldMkLst>
        <pc:spChg chg="mod ord">
          <ac:chgData name="Dimitar Zahariev" userId="b84e4ebc77879e88" providerId="LiveId" clId="{5C1400C1-B8B4-4229-BF85-6A775BE9FF34}" dt="2021-03-15T08:31:44.090" v="21" actId="700"/>
          <ac:spMkLst>
            <pc:docMk/>
            <pc:sldMk cId="82294416" sldId="700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1:44.090" v="21" actId="700"/>
          <ac:spMkLst>
            <pc:docMk/>
            <pc:sldMk cId="82294416" sldId="700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52:03.752" v="176" actId="404"/>
        <pc:sldMkLst>
          <pc:docMk/>
          <pc:sldMk cId="3317344958" sldId="702"/>
        </pc:sldMkLst>
        <pc:spChg chg="mod ord">
          <ac:chgData name="Dimitar Zahariev" userId="b84e4ebc77879e88" providerId="LiveId" clId="{5C1400C1-B8B4-4229-BF85-6A775BE9FF34}" dt="2021-03-15T08:47:17.448" v="162" actId="700"/>
          <ac:spMkLst>
            <pc:docMk/>
            <pc:sldMk cId="3317344958" sldId="702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51:14.954" v="174" actId="114"/>
          <ac:spMkLst>
            <pc:docMk/>
            <pc:sldMk cId="3317344958" sldId="702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52:03.752" v="176" actId="404"/>
          <ac:spMkLst>
            <pc:docMk/>
            <pc:sldMk cId="3317344958" sldId="702"/>
            <ac:spMk id="6" creationId="{D4096F37-F8A8-4BDF-B72C-7D68CB815E26}"/>
          </ac:spMkLst>
        </pc:spChg>
      </pc:sldChg>
      <pc:sldChg chg="modSp mod modClrScheme chgLayout">
        <pc:chgData name="Dimitar Zahariev" userId="b84e4ebc77879e88" providerId="LiveId" clId="{5C1400C1-B8B4-4229-BF85-6A775BE9FF34}" dt="2021-03-15T08:47:40.839" v="164" actId="700"/>
        <pc:sldMkLst>
          <pc:docMk/>
          <pc:sldMk cId="3373911128" sldId="703"/>
        </pc:sldMkLst>
        <pc:spChg chg="mod ord">
          <ac:chgData name="Dimitar Zahariev" userId="b84e4ebc77879e88" providerId="LiveId" clId="{5C1400C1-B8B4-4229-BF85-6A775BE9FF34}" dt="2021-03-15T08:47:40.839" v="164" actId="700"/>
          <ac:spMkLst>
            <pc:docMk/>
            <pc:sldMk cId="3373911128" sldId="703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47:40.839" v="164" actId="700"/>
          <ac:spMkLst>
            <pc:docMk/>
            <pc:sldMk cId="3373911128" sldId="703"/>
            <ac:spMk id="5" creationId="{25D4DC16-7C8F-4647-B097-E39063E1F4FD}"/>
          </ac:spMkLst>
        </pc:spChg>
      </pc:sldChg>
      <pc:sldChg chg="modSp mod modClrScheme modAnim chgLayout">
        <pc:chgData name="Dimitar Zahariev" userId="b84e4ebc77879e88" providerId="LiveId" clId="{5C1400C1-B8B4-4229-BF85-6A775BE9FF34}" dt="2021-03-15T09:38:44.839" v="478"/>
        <pc:sldMkLst>
          <pc:docMk/>
          <pc:sldMk cId="1474218019" sldId="704"/>
        </pc:sldMkLst>
        <pc:spChg chg="mod ord">
          <ac:chgData name="Dimitar Zahariev" userId="b84e4ebc77879e88" providerId="LiveId" clId="{5C1400C1-B8B4-4229-BF85-6A775BE9FF34}" dt="2021-03-15T08:53:53.939" v="218" actId="20577"/>
          <ac:spMkLst>
            <pc:docMk/>
            <pc:sldMk cId="1474218019" sldId="704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57:35.216" v="356" actId="6549"/>
          <ac:spMkLst>
            <pc:docMk/>
            <pc:sldMk cId="1474218019" sldId="704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48:55.775" v="166" actId="404"/>
          <ac:spMkLst>
            <pc:docMk/>
            <pc:sldMk cId="1474218019" sldId="704"/>
            <ac:spMk id="6" creationId="{E61A9E43-9BE4-401E-99CD-FD193B79DCE8}"/>
          </ac:spMkLst>
        </pc:spChg>
      </pc:sldChg>
      <pc:sldChg chg="modSp mod modClrScheme chgLayout">
        <pc:chgData name="Dimitar Zahariev" userId="b84e4ebc77879e88" providerId="LiveId" clId="{5C1400C1-B8B4-4229-BF85-6A775BE9FF34}" dt="2021-03-15T08:58:34.650" v="360" actId="404"/>
        <pc:sldMkLst>
          <pc:docMk/>
          <pc:sldMk cId="3168640342" sldId="705"/>
        </pc:sldMkLst>
        <pc:spChg chg="mod ord">
          <ac:chgData name="Dimitar Zahariev" userId="b84e4ebc77879e88" providerId="LiveId" clId="{5C1400C1-B8B4-4229-BF85-6A775BE9FF34}" dt="2021-03-15T08:58:18.020" v="358" actId="700"/>
          <ac:spMkLst>
            <pc:docMk/>
            <pc:sldMk cId="3168640342" sldId="705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58:18.020" v="358" actId="700"/>
          <ac:spMkLst>
            <pc:docMk/>
            <pc:sldMk cId="3168640342" sldId="705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58:34.650" v="360" actId="404"/>
          <ac:spMkLst>
            <pc:docMk/>
            <pc:sldMk cId="3168640342" sldId="705"/>
            <ac:spMk id="6" creationId="{8AD4159B-1221-44E3-A89A-1793539FFFFC}"/>
          </ac:spMkLst>
        </pc:spChg>
      </pc:sldChg>
      <pc:sldChg chg="modSp mod modClrScheme modAnim chgLayout">
        <pc:chgData name="Dimitar Zahariev" userId="b84e4ebc77879e88" providerId="LiveId" clId="{5C1400C1-B8B4-4229-BF85-6A775BE9FF34}" dt="2021-03-15T09:12:17.548" v="420" actId="20577"/>
        <pc:sldMkLst>
          <pc:docMk/>
          <pc:sldMk cId="2942871613" sldId="706"/>
        </pc:sldMkLst>
        <pc:spChg chg="mod ord">
          <ac:chgData name="Dimitar Zahariev" userId="b84e4ebc77879e88" providerId="LiveId" clId="{5C1400C1-B8B4-4229-BF85-6A775BE9FF34}" dt="2021-03-15T08:59:35.831" v="363" actId="700"/>
          <ac:spMkLst>
            <pc:docMk/>
            <pc:sldMk cId="2942871613" sldId="706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12:17.548" v="420" actId="20577"/>
          <ac:spMkLst>
            <pc:docMk/>
            <pc:sldMk cId="2942871613" sldId="706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59:19.485" v="362" actId="404"/>
          <ac:spMkLst>
            <pc:docMk/>
            <pc:sldMk cId="2942871613" sldId="706"/>
            <ac:spMk id="6" creationId="{33EECAF7-616D-4720-890D-3D11EDA54AF4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1:48.697" v="373" actId="700"/>
        <pc:sldMkLst>
          <pc:docMk/>
          <pc:sldMk cId="124392679" sldId="709"/>
        </pc:sldMkLst>
        <pc:spChg chg="mod ord">
          <ac:chgData name="Dimitar Zahariev" userId="b84e4ebc77879e88" providerId="LiveId" clId="{5C1400C1-B8B4-4229-BF85-6A775BE9FF34}" dt="2021-03-15T09:01:48.697" v="373" actId="700"/>
          <ac:spMkLst>
            <pc:docMk/>
            <pc:sldMk cId="124392679" sldId="709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1:48.697" v="373" actId="700"/>
          <ac:spMkLst>
            <pc:docMk/>
            <pc:sldMk cId="124392679" sldId="709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2:05.515" v="376" actId="404"/>
        <pc:sldMkLst>
          <pc:docMk/>
          <pc:sldMk cId="2881568439" sldId="710"/>
        </pc:sldMkLst>
        <pc:spChg chg="mod ord">
          <ac:chgData name="Dimitar Zahariev" userId="b84e4ebc77879e88" providerId="LiveId" clId="{5C1400C1-B8B4-4229-BF85-6A775BE9FF34}" dt="2021-03-15T09:01:54.736" v="374" actId="700"/>
          <ac:spMkLst>
            <pc:docMk/>
            <pc:sldMk cId="2881568439" sldId="710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1:54.736" v="374" actId="700"/>
          <ac:spMkLst>
            <pc:docMk/>
            <pc:sldMk cId="2881568439" sldId="710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2:05.515" v="376" actId="404"/>
          <ac:spMkLst>
            <pc:docMk/>
            <pc:sldMk cId="2881568439" sldId="710"/>
            <ac:spMk id="6" creationId="{BA4A7289-76C1-442E-ADC1-6856D9F4C3F2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2:59.808" v="383" actId="33524"/>
        <pc:sldMkLst>
          <pc:docMk/>
          <pc:sldMk cId="119216020" sldId="711"/>
        </pc:sldMkLst>
        <pc:spChg chg="mod ord">
          <ac:chgData name="Dimitar Zahariev" userId="b84e4ebc77879e88" providerId="LiveId" clId="{5C1400C1-B8B4-4229-BF85-6A775BE9FF34}" dt="2021-03-15T09:02:49.456" v="382" actId="700"/>
          <ac:spMkLst>
            <pc:docMk/>
            <pc:sldMk cId="119216020" sldId="711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2:59.808" v="383" actId="33524"/>
          <ac:spMkLst>
            <pc:docMk/>
            <pc:sldMk cId="119216020" sldId="711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2:44.606" v="381" actId="404"/>
          <ac:spMkLst>
            <pc:docMk/>
            <pc:sldMk cId="119216020" sldId="711"/>
            <ac:spMk id="6" creationId="{26684FC6-A629-494D-AC02-C8D0A1BD3129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3:23.041" v="386" actId="700"/>
        <pc:sldMkLst>
          <pc:docMk/>
          <pc:sldMk cId="1793222823" sldId="712"/>
        </pc:sldMkLst>
        <pc:spChg chg="mod ord">
          <ac:chgData name="Dimitar Zahariev" userId="b84e4ebc77879e88" providerId="LiveId" clId="{5C1400C1-B8B4-4229-BF85-6A775BE9FF34}" dt="2021-03-15T09:03:23.041" v="386" actId="700"/>
          <ac:spMkLst>
            <pc:docMk/>
            <pc:sldMk cId="1793222823" sldId="712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3:23.041" v="386" actId="700"/>
          <ac:spMkLst>
            <pc:docMk/>
            <pc:sldMk cId="1793222823" sldId="712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3:15.585" v="385" actId="404"/>
          <ac:spMkLst>
            <pc:docMk/>
            <pc:sldMk cId="1793222823" sldId="712"/>
            <ac:spMk id="6" creationId="{9332AA6B-00B2-45D0-9AC3-0DD8E4D178D4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3:42.556" v="389" actId="404"/>
        <pc:sldMkLst>
          <pc:docMk/>
          <pc:sldMk cId="1900185108" sldId="713"/>
        </pc:sldMkLst>
        <pc:spChg chg="mod ord">
          <ac:chgData name="Dimitar Zahariev" userId="b84e4ebc77879e88" providerId="LiveId" clId="{5C1400C1-B8B4-4229-BF85-6A775BE9FF34}" dt="2021-03-15T09:03:36.847" v="387" actId="700"/>
          <ac:spMkLst>
            <pc:docMk/>
            <pc:sldMk cId="1900185108" sldId="713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3:36.847" v="387" actId="700"/>
          <ac:spMkLst>
            <pc:docMk/>
            <pc:sldMk cId="1900185108" sldId="713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3:42.556" v="389" actId="404"/>
          <ac:spMkLst>
            <pc:docMk/>
            <pc:sldMk cId="1900185108" sldId="713"/>
            <ac:spMk id="6" creationId="{21585817-825A-4F06-B061-BA6832855950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4:59.681" v="396" actId="700"/>
        <pc:sldMkLst>
          <pc:docMk/>
          <pc:sldMk cId="252777691" sldId="716"/>
        </pc:sldMkLst>
        <pc:spChg chg="mod ord">
          <ac:chgData name="Dimitar Zahariev" userId="b84e4ebc77879e88" providerId="LiveId" clId="{5C1400C1-B8B4-4229-BF85-6A775BE9FF34}" dt="2021-03-15T09:04:59.681" v="396" actId="700"/>
          <ac:spMkLst>
            <pc:docMk/>
            <pc:sldMk cId="252777691" sldId="716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4:59.681" v="396" actId="700"/>
          <ac:spMkLst>
            <pc:docMk/>
            <pc:sldMk cId="252777691" sldId="716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5:05.568" v="397" actId="700"/>
        <pc:sldMkLst>
          <pc:docMk/>
          <pc:sldMk cId="3930653115" sldId="717"/>
        </pc:sldMkLst>
        <pc:spChg chg="mod ord">
          <ac:chgData name="Dimitar Zahariev" userId="b84e4ebc77879e88" providerId="LiveId" clId="{5C1400C1-B8B4-4229-BF85-6A775BE9FF34}" dt="2021-03-15T09:05:05.568" v="397" actId="700"/>
          <ac:spMkLst>
            <pc:docMk/>
            <pc:sldMk cId="3930653115" sldId="717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5:05.568" v="397" actId="700"/>
          <ac:spMkLst>
            <pc:docMk/>
            <pc:sldMk cId="3930653115" sldId="717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2:25.797" v="379" actId="404"/>
        <pc:sldMkLst>
          <pc:docMk/>
          <pc:sldMk cId="4241398349" sldId="719"/>
        </pc:sldMkLst>
        <pc:spChg chg="mod ord">
          <ac:chgData name="Dimitar Zahariev" userId="b84e4ebc77879e88" providerId="LiveId" clId="{5C1400C1-B8B4-4229-BF85-6A775BE9FF34}" dt="2021-03-15T09:02:14.490" v="377" actId="700"/>
          <ac:spMkLst>
            <pc:docMk/>
            <pc:sldMk cId="4241398349" sldId="719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2:14.490" v="377" actId="700"/>
          <ac:spMkLst>
            <pc:docMk/>
            <pc:sldMk cId="4241398349" sldId="719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2:25.797" v="379" actId="404"/>
          <ac:spMkLst>
            <pc:docMk/>
            <pc:sldMk cId="4241398349" sldId="719"/>
            <ac:spMk id="6" creationId="{006AA2BA-FCBC-4803-A0F8-0F48213EF763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4:05.769" v="392" actId="404"/>
        <pc:sldMkLst>
          <pc:docMk/>
          <pc:sldMk cId="714116626" sldId="720"/>
        </pc:sldMkLst>
        <pc:spChg chg="mod ord">
          <ac:chgData name="Dimitar Zahariev" userId="b84e4ebc77879e88" providerId="LiveId" clId="{5C1400C1-B8B4-4229-BF85-6A775BE9FF34}" dt="2021-03-15T09:04:01.913" v="390" actId="700"/>
          <ac:spMkLst>
            <pc:docMk/>
            <pc:sldMk cId="714116626" sldId="720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4:01.913" v="390" actId="700"/>
          <ac:spMkLst>
            <pc:docMk/>
            <pc:sldMk cId="714116626" sldId="720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4:05.769" v="392" actId="404"/>
          <ac:spMkLst>
            <pc:docMk/>
            <pc:sldMk cId="714116626" sldId="720"/>
            <ac:spMk id="6" creationId="{21585817-825A-4F06-B061-BA6832855950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5:11.039" v="398" actId="700"/>
        <pc:sldMkLst>
          <pc:docMk/>
          <pc:sldMk cId="2476974398" sldId="721"/>
        </pc:sldMkLst>
        <pc:spChg chg="mod ord">
          <ac:chgData name="Dimitar Zahariev" userId="b84e4ebc77879e88" providerId="LiveId" clId="{5C1400C1-B8B4-4229-BF85-6A775BE9FF34}" dt="2021-03-15T09:05:11.039" v="398" actId="700"/>
          <ac:spMkLst>
            <pc:docMk/>
            <pc:sldMk cId="2476974398" sldId="721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5:11.039" v="398" actId="700"/>
          <ac:spMkLst>
            <pc:docMk/>
            <pc:sldMk cId="2476974398" sldId="721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13:13.187" v="423" actId="20577"/>
        <pc:sldMkLst>
          <pc:docMk/>
          <pc:sldMk cId="3867363491" sldId="722"/>
        </pc:sldMkLst>
        <pc:spChg chg="mod ord">
          <ac:chgData name="Dimitar Zahariev" userId="b84e4ebc77879e88" providerId="LiveId" clId="{5C1400C1-B8B4-4229-BF85-6A775BE9FF34}" dt="2021-03-15T08:59:48.357" v="366" actId="700"/>
          <ac:spMkLst>
            <pc:docMk/>
            <pc:sldMk cId="3867363491" sldId="722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13:13.187" v="423" actId="20577"/>
          <ac:spMkLst>
            <pc:docMk/>
            <pc:sldMk cId="3867363491" sldId="722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59:42.672" v="365" actId="404"/>
          <ac:spMkLst>
            <pc:docMk/>
            <pc:sldMk cId="3867363491" sldId="722"/>
            <ac:spMk id="6" creationId="{931D8B6F-B85F-45EC-8E94-546DBD19E39D}"/>
          </ac:spMkLst>
        </pc:spChg>
      </pc:sldChg>
      <pc:sldChg chg="addSp delSp modSp mod modClrScheme addAnim delAnim chgLayout">
        <pc:chgData name="Dimitar Zahariev" userId="b84e4ebc77879e88" providerId="LiveId" clId="{5C1400C1-B8B4-4229-BF85-6A775BE9FF34}" dt="2021-03-15T09:31:45.096" v="437" actId="20577"/>
        <pc:sldMkLst>
          <pc:docMk/>
          <pc:sldMk cId="500513785" sldId="724"/>
        </pc:sldMkLst>
        <pc:spChg chg="add del mod ord">
          <ac:chgData name="Dimitar Zahariev" userId="b84e4ebc77879e88" providerId="LiveId" clId="{5C1400C1-B8B4-4229-BF85-6A775BE9FF34}" dt="2021-03-15T08:37:33.550" v="46" actId="478"/>
          <ac:spMkLst>
            <pc:docMk/>
            <pc:sldMk cId="500513785" sldId="724"/>
            <ac:spMk id="2" creationId="{E659C3BF-9C86-4EB5-A527-8FB8908F9A6B}"/>
          </ac:spMkLst>
        </pc:spChg>
        <pc:spChg chg="mod ord">
          <ac:chgData name="Dimitar Zahariev" userId="b84e4ebc77879e88" providerId="LiveId" clId="{5C1400C1-B8B4-4229-BF85-6A775BE9FF34}" dt="2021-03-15T08:37:30.035" v="45" actId="700"/>
          <ac:spMkLst>
            <pc:docMk/>
            <pc:sldMk cId="500513785" sldId="724"/>
            <ac:spMk id="4" creationId="{D7702113-46B5-44FF-AE34-AED42A801FFF}"/>
          </ac:spMkLst>
        </pc:spChg>
        <pc:spChg chg="mod">
          <ac:chgData name="Dimitar Zahariev" userId="b84e4ebc77879e88" providerId="LiveId" clId="{5C1400C1-B8B4-4229-BF85-6A775BE9FF34}" dt="2021-03-15T09:31:45.096" v="437" actId="20577"/>
          <ac:spMkLst>
            <pc:docMk/>
            <pc:sldMk cId="500513785" sldId="724"/>
            <ac:spMk id="11" creationId="{15626494-B464-43E0-8B9E-5986D80E1CE7}"/>
          </ac:spMkLst>
        </pc:spChg>
        <pc:spChg chg="add del">
          <ac:chgData name="Dimitar Zahariev" userId="b84e4ebc77879e88" providerId="LiveId" clId="{5C1400C1-B8B4-4229-BF85-6A775BE9FF34}" dt="2021-03-15T09:25:34.597" v="426" actId="22"/>
          <ac:spMkLst>
            <pc:docMk/>
            <pc:sldMk cId="500513785" sldId="724"/>
            <ac:spMk id="12" creationId="{EF759694-E5AB-4739-8719-DB8A38E57687}"/>
          </ac:spMkLst>
        </pc:spChg>
        <pc:picChg chg="add del mod">
          <ac:chgData name="Dimitar Zahariev" userId="b84e4ebc77879e88" providerId="LiveId" clId="{5C1400C1-B8B4-4229-BF85-6A775BE9FF34}" dt="2021-03-15T09:26:58.111" v="435" actId="1076"/>
          <ac:picMkLst>
            <pc:docMk/>
            <pc:sldMk cId="500513785" sldId="724"/>
            <ac:picMk id="5" creationId="{5C2BC810-F719-4F30-A337-673AECA855AF}"/>
          </ac:picMkLst>
        </pc:picChg>
      </pc:sldChg>
      <pc:sldChg chg="modSp mod modClrScheme chgLayout">
        <pc:chgData name="Dimitar Zahariev" userId="b84e4ebc77879e88" providerId="LiveId" clId="{5C1400C1-B8B4-4229-BF85-6A775BE9FF34}" dt="2021-03-15T08:49:23.234" v="170" actId="404"/>
        <pc:sldMkLst>
          <pc:docMk/>
          <pc:sldMk cId="2877116737" sldId="725"/>
        </pc:sldMkLst>
        <pc:spChg chg="mod ord">
          <ac:chgData name="Dimitar Zahariev" userId="b84e4ebc77879e88" providerId="LiveId" clId="{5C1400C1-B8B4-4229-BF85-6A775BE9FF34}" dt="2021-03-15T08:38:19.834" v="47" actId="700"/>
          <ac:spMkLst>
            <pc:docMk/>
            <pc:sldMk cId="2877116737" sldId="725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8:26.111" v="50" actId="27636"/>
          <ac:spMkLst>
            <pc:docMk/>
            <pc:sldMk cId="2877116737" sldId="725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49:23.234" v="170" actId="404"/>
          <ac:spMkLst>
            <pc:docMk/>
            <pc:sldMk cId="2877116737" sldId="725"/>
            <ac:spMk id="6" creationId="{B7A2CCF0-4DB4-4DF8-97B5-164620A1D7FA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9:43.338" v="56" actId="700"/>
        <pc:sldMkLst>
          <pc:docMk/>
          <pc:sldMk cId="1690613444" sldId="726"/>
        </pc:sldMkLst>
        <pc:spChg chg="mod ord">
          <ac:chgData name="Dimitar Zahariev" userId="b84e4ebc77879e88" providerId="LiveId" clId="{5C1400C1-B8B4-4229-BF85-6A775BE9FF34}" dt="2021-03-15T08:39:43.338" v="56" actId="700"/>
          <ac:spMkLst>
            <pc:docMk/>
            <pc:sldMk cId="1690613444" sldId="726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9:43.338" v="56" actId="700"/>
          <ac:spMkLst>
            <pc:docMk/>
            <pc:sldMk cId="1690613444" sldId="726"/>
            <ac:spMk id="5" creationId="{25D4DC16-7C8F-4647-B097-E39063E1F4FD}"/>
          </ac:spMkLst>
        </pc:spChg>
      </pc:sldChg>
      <pc:sldChg chg="addSp delSp modSp mod modClrScheme addAnim delAnim chgLayout">
        <pc:chgData name="Dimitar Zahariev" userId="b84e4ebc77879e88" providerId="LiveId" clId="{5C1400C1-B8B4-4229-BF85-6A775BE9FF34}" dt="2021-03-15T08:33:23.046" v="31" actId="33524"/>
        <pc:sldMkLst>
          <pc:docMk/>
          <pc:sldMk cId="786897904" sldId="727"/>
        </pc:sldMkLst>
        <pc:spChg chg="add del mod">
          <ac:chgData name="Dimitar Zahariev" userId="b84e4ebc77879e88" providerId="LiveId" clId="{5C1400C1-B8B4-4229-BF85-6A775BE9FF34}" dt="2021-03-14T17:44:52.253" v="4" actId="6264"/>
          <ac:spMkLst>
            <pc:docMk/>
            <pc:sldMk cId="786897904" sldId="727"/>
            <ac:spMk id="2" creationId="{70249F92-07BA-4277-B9EE-CC3B368132AC}"/>
          </ac:spMkLst>
        </pc:spChg>
        <pc:spChg chg="add del mod">
          <ac:chgData name="Dimitar Zahariev" userId="b84e4ebc77879e88" providerId="LiveId" clId="{5C1400C1-B8B4-4229-BF85-6A775BE9FF34}" dt="2021-03-14T17:44:52.253" v="4" actId="6264"/>
          <ac:spMkLst>
            <pc:docMk/>
            <pc:sldMk cId="786897904" sldId="727"/>
            <ac:spMk id="3" creationId="{9A7AA373-205F-4AE5-A13B-51FA7A4E4252}"/>
          </ac:spMkLst>
        </pc:spChg>
        <pc:spChg chg="mod ord">
          <ac:chgData name="Dimitar Zahariev" userId="b84e4ebc77879e88" providerId="LiveId" clId="{5C1400C1-B8B4-4229-BF85-6A775BE9FF34}" dt="2021-03-15T08:33:19.216" v="30" actId="700"/>
          <ac:spMkLst>
            <pc:docMk/>
            <pc:sldMk cId="786897904" sldId="727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3:23.046" v="31" actId="33524"/>
          <ac:spMkLst>
            <pc:docMk/>
            <pc:sldMk cId="786897904" sldId="727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4:15.871" v="32" actId="700"/>
        <pc:sldMkLst>
          <pc:docMk/>
          <pc:sldMk cId="965342604" sldId="728"/>
        </pc:sldMkLst>
        <pc:spChg chg="mod ord">
          <ac:chgData name="Dimitar Zahariev" userId="b84e4ebc77879e88" providerId="LiveId" clId="{5C1400C1-B8B4-4229-BF85-6A775BE9FF34}" dt="2021-03-15T08:34:15.871" v="32" actId="700"/>
          <ac:spMkLst>
            <pc:docMk/>
            <pc:sldMk cId="965342604" sldId="728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4:15.871" v="32" actId="700"/>
          <ac:spMkLst>
            <pc:docMk/>
            <pc:sldMk cId="965342604" sldId="728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4:28.499" v="33" actId="700"/>
        <pc:sldMkLst>
          <pc:docMk/>
          <pc:sldMk cId="897861" sldId="729"/>
        </pc:sldMkLst>
        <pc:spChg chg="mod ord">
          <ac:chgData name="Dimitar Zahariev" userId="b84e4ebc77879e88" providerId="LiveId" clId="{5C1400C1-B8B4-4229-BF85-6A775BE9FF34}" dt="2021-03-15T08:34:28.499" v="33" actId="700"/>
          <ac:spMkLst>
            <pc:docMk/>
            <pc:sldMk cId="897861" sldId="729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4:28.499" v="33" actId="700"/>
          <ac:spMkLst>
            <pc:docMk/>
            <pc:sldMk cId="897861" sldId="729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1:30.030" v="20" actId="700"/>
        <pc:sldMkLst>
          <pc:docMk/>
          <pc:sldMk cId="1571730899" sldId="730"/>
        </pc:sldMkLst>
        <pc:spChg chg="mod ord">
          <ac:chgData name="Dimitar Zahariev" userId="b84e4ebc77879e88" providerId="LiveId" clId="{5C1400C1-B8B4-4229-BF85-6A775BE9FF34}" dt="2021-03-15T08:31:30.030" v="20" actId="700"/>
          <ac:spMkLst>
            <pc:docMk/>
            <pc:sldMk cId="1571730899" sldId="730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1:30.030" v="20" actId="700"/>
          <ac:spMkLst>
            <pc:docMk/>
            <pc:sldMk cId="1571730899" sldId="730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2:45.286" v="27" actId="1076"/>
        <pc:sldMkLst>
          <pc:docMk/>
          <pc:sldMk cId="1484844565" sldId="731"/>
        </pc:sldMkLst>
        <pc:spChg chg="mod">
          <ac:chgData name="Dimitar Zahariev" userId="b84e4ebc77879e88" providerId="LiveId" clId="{5C1400C1-B8B4-4229-BF85-6A775BE9FF34}" dt="2021-03-15T08:32:45.286" v="27" actId="1076"/>
          <ac:spMkLst>
            <pc:docMk/>
            <pc:sldMk cId="1484844565" sldId="731"/>
            <ac:spMk id="2" creationId="{104C2380-05AD-4463-BAEE-C7A2B48B2F73}"/>
          </ac:spMkLst>
        </pc:spChg>
        <pc:spChg chg="mod ord">
          <ac:chgData name="Dimitar Zahariev" userId="b84e4ebc77879e88" providerId="LiveId" clId="{5C1400C1-B8B4-4229-BF85-6A775BE9FF34}" dt="2021-03-15T08:32:10.304" v="22" actId="700"/>
          <ac:spMkLst>
            <pc:docMk/>
            <pc:sldMk cId="1484844565" sldId="731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2:33.045" v="26" actId="14100"/>
          <ac:spMkLst>
            <pc:docMk/>
            <pc:sldMk cId="1484844565" sldId="731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32:45.286" v="27" actId="1076"/>
          <ac:spMkLst>
            <pc:docMk/>
            <pc:sldMk cId="1484844565" sldId="731"/>
            <ac:spMk id="6" creationId="{01951085-3A42-40D7-AB51-56556428A34D}"/>
          </ac:spMkLst>
        </pc:spChg>
        <pc:spChg chg="mod">
          <ac:chgData name="Dimitar Zahariev" userId="b84e4ebc77879e88" providerId="LiveId" clId="{5C1400C1-B8B4-4229-BF85-6A775BE9FF34}" dt="2021-03-15T08:32:45.286" v="27" actId="1076"/>
          <ac:spMkLst>
            <pc:docMk/>
            <pc:sldMk cId="1484844565" sldId="731"/>
            <ac:spMk id="7" creationId="{C90B24F0-1D2D-4AEA-9C59-CE9DF8097D8A}"/>
          </ac:spMkLst>
        </pc:spChg>
        <pc:spChg chg="mod">
          <ac:chgData name="Dimitar Zahariev" userId="b84e4ebc77879e88" providerId="LiveId" clId="{5C1400C1-B8B4-4229-BF85-6A775BE9FF34}" dt="2021-03-15T08:32:45.286" v="27" actId="1076"/>
          <ac:spMkLst>
            <pc:docMk/>
            <pc:sldMk cId="1484844565" sldId="731"/>
            <ac:spMk id="8" creationId="{AE6B4E3D-D17E-40D2-AF6F-08659338F9EE}"/>
          </ac:spMkLst>
        </pc:spChg>
      </pc:sldChg>
      <pc:sldChg chg="addSp delSp modSp mod modClrScheme chgLayout">
        <pc:chgData name="Dimitar Zahariev" userId="b84e4ebc77879e88" providerId="LiveId" clId="{5C1400C1-B8B4-4229-BF85-6A775BE9FF34}" dt="2021-03-15T08:35:18.500" v="35" actId="478"/>
        <pc:sldMkLst>
          <pc:docMk/>
          <pc:sldMk cId="2380381746" sldId="732"/>
        </pc:sldMkLst>
        <pc:spChg chg="add del mod ord">
          <ac:chgData name="Dimitar Zahariev" userId="b84e4ebc77879e88" providerId="LiveId" clId="{5C1400C1-B8B4-4229-BF85-6A775BE9FF34}" dt="2021-03-15T08:35:18.500" v="35" actId="478"/>
          <ac:spMkLst>
            <pc:docMk/>
            <pc:sldMk cId="2380381746" sldId="732"/>
            <ac:spMk id="3" creationId="{850C4D07-C174-4C0D-B698-636E50565BF0}"/>
          </ac:spMkLst>
        </pc:spChg>
        <pc:spChg chg="mod ord">
          <ac:chgData name="Dimitar Zahariev" userId="b84e4ebc77879e88" providerId="LiveId" clId="{5C1400C1-B8B4-4229-BF85-6A775BE9FF34}" dt="2021-03-15T08:35:14.929" v="34" actId="700"/>
          <ac:spMkLst>
            <pc:docMk/>
            <pc:sldMk cId="2380381746" sldId="732"/>
            <ac:spMk id="4" creationId="{D7702113-46B5-44FF-AE34-AED42A801FFF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7:15.955" v="44" actId="14100"/>
        <pc:sldMkLst>
          <pc:docMk/>
          <pc:sldMk cId="2454956375" sldId="733"/>
        </pc:sldMkLst>
        <pc:spChg chg="mod ord">
          <ac:chgData name="Dimitar Zahariev" userId="b84e4ebc77879e88" providerId="LiveId" clId="{5C1400C1-B8B4-4229-BF85-6A775BE9FF34}" dt="2021-03-15T08:35:39.676" v="36" actId="700"/>
          <ac:spMkLst>
            <pc:docMk/>
            <pc:sldMk cId="2454956375" sldId="733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7:15.955" v="44" actId="14100"/>
          <ac:spMkLst>
            <pc:docMk/>
            <pc:sldMk cId="2454956375" sldId="733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7:12.034" v="43" actId="14100"/>
        <pc:sldMkLst>
          <pc:docMk/>
          <pc:sldMk cId="1974465492" sldId="734"/>
        </pc:sldMkLst>
        <pc:spChg chg="mod ord">
          <ac:chgData name="Dimitar Zahariev" userId="b84e4ebc77879e88" providerId="LiveId" clId="{5C1400C1-B8B4-4229-BF85-6A775BE9FF34}" dt="2021-03-15T08:36:11.518" v="38" actId="700"/>
          <ac:spMkLst>
            <pc:docMk/>
            <pc:sldMk cId="1974465492" sldId="734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7:12.034" v="43" actId="14100"/>
          <ac:spMkLst>
            <pc:docMk/>
            <pc:sldMk cId="1974465492" sldId="734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7:05.919" v="42" actId="14100"/>
        <pc:sldMkLst>
          <pc:docMk/>
          <pc:sldMk cId="301414503" sldId="735"/>
        </pc:sldMkLst>
        <pc:spChg chg="mod ord">
          <ac:chgData name="Dimitar Zahariev" userId="b84e4ebc77879e88" providerId="LiveId" clId="{5C1400C1-B8B4-4229-BF85-6A775BE9FF34}" dt="2021-03-15T08:36:50.330" v="40" actId="700"/>
          <ac:spMkLst>
            <pc:docMk/>
            <pc:sldMk cId="301414503" sldId="735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7:05.919" v="42" actId="14100"/>
          <ac:spMkLst>
            <pc:docMk/>
            <pc:sldMk cId="301414503" sldId="735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3:07.036" v="29" actId="700"/>
        <pc:sldMkLst>
          <pc:docMk/>
          <pc:sldMk cId="3323397672" sldId="736"/>
        </pc:sldMkLst>
        <pc:spChg chg="mod ord">
          <ac:chgData name="Dimitar Zahariev" userId="b84e4ebc77879e88" providerId="LiveId" clId="{5C1400C1-B8B4-4229-BF85-6A775BE9FF34}" dt="2021-03-15T08:33:07.036" v="29" actId="700"/>
          <ac:spMkLst>
            <pc:docMk/>
            <pc:sldMk cId="3323397672" sldId="736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3:07.036" v="29" actId="700"/>
          <ac:spMkLst>
            <pc:docMk/>
            <pc:sldMk cId="3323397672" sldId="736"/>
            <ac:spMk id="5" creationId="{25D4DC16-7C8F-4647-B097-E39063E1F4FD}"/>
          </ac:spMkLst>
        </pc:spChg>
      </pc:sldChg>
      <pc:sldChg chg="addSp modSp mod modClrScheme modAnim chgLayout">
        <pc:chgData name="Dimitar Zahariev" userId="b84e4ebc77879e88" providerId="LiveId" clId="{5C1400C1-B8B4-4229-BF85-6A775BE9FF34}" dt="2021-03-15T09:37:34.983" v="460" actId="20577"/>
        <pc:sldMkLst>
          <pc:docMk/>
          <pc:sldMk cId="1596737647" sldId="737"/>
        </pc:sldMkLst>
        <pc:spChg chg="mod ord">
          <ac:chgData name="Dimitar Zahariev" userId="b84e4ebc77879e88" providerId="LiveId" clId="{5C1400C1-B8B4-4229-BF85-6A775BE9FF34}" dt="2021-03-15T09:37:34.983" v="460" actId="20577"/>
          <ac:spMkLst>
            <pc:docMk/>
            <pc:sldMk cId="1596737647" sldId="737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46:47.516" v="161" actId="700"/>
          <ac:spMkLst>
            <pc:docMk/>
            <pc:sldMk cId="1596737647" sldId="737"/>
            <ac:spMk id="5" creationId="{25D4DC16-7C8F-4647-B097-E39063E1F4FD}"/>
          </ac:spMkLst>
        </pc:spChg>
        <pc:spChg chg="add mod">
          <ac:chgData name="Dimitar Zahariev" userId="b84e4ebc77879e88" providerId="LiveId" clId="{5C1400C1-B8B4-4229-BF85-6A775BE9FF34}" dt="2021-03-15T09:36:00.050" v="447"/>
          <ac:spMkLst>
            <pc:docMk/>
            <pc:sldMk cId="1596737647" sldId="737"/>
            <ac:spMk id="6" creationId="{85B39210-4426-443E-BDB3-5637ABB14507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1:20.623" v="19" actId="700"/>
        <pc:sldMkLst>
          <pc:docMk/>
          <pc:sldMk cId="3811251410" sldId="738"/>
        </pc:sldMkLst>
        <pc:spChg chg="mod ord">
          <ac:chgData name="Dimitar Zahariev" userId="b84e4ebc77879e88" providerId="LiveId" clId="{5C1400C1-B8B4-4229-BF85-6A775BE9FF34}" dt="2021-03-15T08:31:20.623" v="19" actId="700"/>
          <ac:spMkLst>
            <pc:docMk/>
            <pc:sldMk cId="3811251410" sldId="738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1:20.623" v="19" actId="700"/>
          <ac:spMkLst>
            <pc:docMk/>
            <pc:sldMk cId="3811251410" sldId="738"/>
            <ac:spMk id="5" creationId="{25D4DC16-7C8F-4647-B097-E39063E1F4FD}"/>
          </ac:spMkLst>
        </pc:spChg>
      </pc:sldChg>
      <pc:sldChg chg="modSp mod ord modClrScheme chgLayout">
        <pc:chgData name="Dimitar Zahariev" userId="b84e4ebc77879e88" providerId="LiveId" clId="{5C1400C1-B8B4-4229-BF85-6A775BE9FF34}" dt="2021-03-15T09:33:17.398" v="443"/>
        <pc:sldMkLst>
          <pc:docMk/>
          <pc:sldMk cId="244435920" sldId="740"/>
        </pc:sldMkLst>
        <pc:spChg chg="mod ord">
          <ac:chgData name="Dimitar Zahariev" userId="b84e4ebc77879e88" providerId="LiveId" clId="{5C1400C1-B8B4-4229-BF85-6A775BE9FF34}" dt="2021-03-15T08:39:56.768" v="57" actId="700"/>
          <ac:spMkLst>
            <pc:docMk/>
            <pc:sldMk cId="244435920" sldId="740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32:52.021" v="441" actId="33524"/>
          <ac:spMkLst>
            <pc:docMk/>
            <pc:sldMk cId="244435920" sldId="740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41:01.449" v="95" actId="20577"/>
        <pc:sldMkLst>
          <pc:docMk/>
          <pc:sldMk cId="177129517" sldId="742"/>
        </pc:sldMkLst>
        <pc:spChg chg="mod ord">
          <ac:chgData name="Dimitar Zahariev" userId="b84e4ebc77879e88" providerId="LiveId" clId="{5C1400C1-B8B4-4229-BF85-6A775BE9FF34}" dt="2021-03-15T08:40:25.075" v="58" actId="700"/>
          <ac:spMkLst>
            <pc:docMk/>
            <pc:sldMk cId="177129517" sldId="742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41:01.449" v="95" actId="20577"/>
          <ac:spMkLst>
            <pc:docMk/>
            <pc:sldMk cId="177129517" sldId="742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8:51.153" v="54" actId="27636"/>
        <pc:sldMkLst>
          <pc:docMk/>
          <pc:sldMk cId="2418328832" sldId="743"/>
        </pc:sldMkLst>
        <pc:spChg chg="mod ord">
          <ac:chgData name="Dimitar Zahariev" userId="b84e4ebc77879e88" providerId="LiveId" clId="{5C1400C1-B8B4-4229-BF85-6A775BE9FF34}" dt="2021-03-15T08:38:46.815" v="51" actId="700"/>
          <ac:spMkLst>
            <pc:docMk/>
            <pc:sldMk cId="2418328832" sldId="743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8:51.153" v="54" actId="27636"/>
          <ac:spMkLst>
            <pc:docMk/>
            <pc:sldMk cId="2418328832" sldId="743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46:31.044" v="160" actId="700"/>
        <pc:sldMkLst>
          <pc:docMk/>
          <pc:sldMk cId="3843151059" sldId="744"/>
        </pc:sldMkLst>
        <pc:spChg chg="mod ord">
          <ac:chgData name="Dimitar Zahariev" userId="b84e4ebc77879e88" providerId="LiveId" clId="{5C1400C1-B8B4-4229-BF85-6A775BE9FF34}" dt="2021-03-15T08:46:31.044" v="160" actId="700"/>
          <ac:spMkLst>
            <pc:docMk/>
            <pc:sldMk cId="3843151059" sldId="744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46:31.044" v="160" actId="700"/>
          <ac:spMkLst>
            <pc:docMk/>
            <pc:sldMk cId="3843151059" sldId="744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39:05.924" v="55" actId="700"/>
        <pc:sldMkLst>
          <pc:docMk/>
          <pc:sldMk cId="2138456623" sldId="745"/>
        </pc:sldMkLst>
        <pc:spChg chg="mod ord">
          <ac:chgData name="Dimitar Zahariev" userId="b84e4ebc77879e88" providerId="LiveId" clId="{5C1400C1-B8B4-4229-BF85-6A775BE9FF34}" dt="2021-03-15T08:39:05.924" v="55" actId="700"/>
          <ac:spMkLst>
            <pc:docMk/>
            <pc:sldMk cId="2138456623" sldId="745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39:05.924" v="55" actId="700"/>
          <ac:spMkLst>
            <pc:docMk/>
            <pc:sldMk cId="2138456623" sldId="745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8:49:36.740" v="172" actId="404"/>
        <pc:sldMkLst>
          <pc:docMk/>
          <pc:sldMk cId="2235007403" sldId="746"/>
        </pc:sldMkLst>
        <pc:spChg chg="mod ord">
          <ac:chgData name="Dimitar Zahariev" userId="b84e4ebc77879e88" providerId="LiveId" clId="{5C1400C1-B8B4-4229-BF85-6A775BE9FF34}" dt="2021-03-15T08:41:56.773" v="96" actId="700"/>
          <ac:spMkLst>
            <pc:docMk/>
            <pc:sldMk cId="2235007403" sldId="746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8:46:10.142" v="159" actId="20577"/>
          <ac:spMkLst>
            <pc:docMk/>
            <pc:sldMk cId="2235007403" sldId="746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8:49:36.740" v="172" actId="404"/>
          <ac:spMkLst>
            <pc:docMk/>
            <pc:sldMk cId="2235007403" sldId="746"/>
            <ac:spMk id="6" creationId="{97815E8B-BB3F-4AC9-9AD8-805EBAE13D46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0:16.923" v="369" actId="404"/>
        <pc:sldMkLst>
          <pc:docMk/>
          <pc:sldMk cId="3071864637" sldId="747"/>
        </pc:sldMkLst>
        <pc:spChg chg="mod ord">
          <ac:chgData name="Dimitar Zahariev" userId="b84e4ebc77879e88" providerId="LiveId" clId="{5C1400C1-B8B4-4229-BF85-6A775BE9FF34}" dt="2021-03-15T09:00:05.692" v="367" actId="700"/>
          <ac:spMkLst>
            <pc:docMk/>
            <pc:sldMk cId="3071864637" sldId="747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0:05.692" v="367" actId="700"/>
          <ac:spMkLst>
            <pc:docMk/>
            <pc:sldMk cId="3071864637" sldId="747"/>
            <ac:spMk id="5" creationId="{25D4DC16-7C8F-4647-B097-E39063E1F4FD}"/>
          </ac:spMkLst>
        </pc:spChg>
        <pc:spChg chg="mod">
          <ac:chgData name="Dimitar Zahariev" userId="b84e4ebc77879e88" providerId="LiveId" clId="{5C1400C1-B8B4-4229-BF85-6A775BE9FF34}" dt="2021-03-15T09:00:16.923" v="369" actId="404"/>
          <ac:spMkLst>
            <pc:docMk/>
            <pc:sldMk cId="3071864637" sldId="747"/>
            <ac:spMk id="7" creationId="{F9DE451F-C90D-4800-A154-5811E0748EC1}"/>
          </ac:spMkLst>
        </pc:spChg>
      </pc:sldChg>
      <pc:sldChg chg="modSp mod modClrScheme chgLayout">
        <pc:chgData name="Dimitar Zahariev" userId="b84e4ebc77879e88" providerId="LiveId" clId="{5C1400C1-B8B4-4229-BF85-6A775BE9FF34}" dt="2021-03-15T09:41:42.460" v="483" actId="20577"/>
        <pc:sldMkLst>
          <pc:docMk/>
          <pc:sldMk cId="633730192" sldId="748"/>
        </pc:sldMkLst>
        <pc:spChg chg="mod ord">
          <ac:chgData name="Dimitar Zahariev" userId="b84e4ebc77879e88" providerId="LiveId" clId="{5C1400C1-B8B4-4229-BF85-6A775BE9FF34}" dt="2021-03-15T09:00:25.101" v="370" actId="700"/>
          <ac:spMkLst>
            <pc:docMk/>
            <pc:sldMk cId="633730192" sldId="748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41:42.460" v="483" actId="20577"/>
          <ac:spMkLst>
            <pc:docMk/>
            <pc:sldMk cId="633730192" sldId="748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0:50.721" v="371" actId="700"/>
        <pc:sldMkLst>
          <pc:docMk/>
          <pc:sldMk cId="2762354524" sldId="749"/>
        </pc:sldMkLst>
        <pc:spChg chg="mod ord">
          <ac:chgData name="Dimitar Zahariev" userId="b84e4ebc77879e88" providerId="LiveId" clId="{5C1400C1-B8B4-4229-BF85-6A775BE9FF34}" dt="2021-03-15T09:00:50.721" v="371" actId="700"/>
          <ac:spMkLst>
            <pc:docMk/>
            <pc:sldMk cId="2762354524" sldId="749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0:50.721" v="371" actId="700"/>
          <ac:spMkLst>
            <pc:docMk/>
            <pc:sldMk cId="2762354524" sldId="749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1:05.726" v="372" actId="700"/>
        <pc:sldMkLst>
          <pc:docMk/>
          <pc:sldMk cId="4271314413" sldId="750"/>
        </pc:sldMkLst>
        <pc:spChg chg="mod ord">
          <ac:chgData name="Dimitar Zahariev" userId="b84e4ebc77879e88" providerId="LiveId" clId="{5C1400C1-B8B4-4229-BF85-6A775BE9FF34}" dt="2021-03-15T09:01:05.726" v="372" actId="700"/>
          <ac:spMkLst>
            <pc:docMk/>
            <pc:sldMk cId="4271314413" sldId="750"/>
            <ac:spMk id="4" creationId="{D7702113-46B5-44FF-AE34-AED42A801FFF}"/>
          </ac:spMkLst>
        </pc:spChg>
        <pc:spChg chg="mod ord">
          <ac:chgData name="Dimitar Zahariev" userId="b84e4ebc77879e88" providerId="LiveId" clId="{5C1400C1-B8B4-4229-BF85-6A775BE9FF34}" dt="2021-03-15T09:01:05.726" v="372" actId="700"/>
          <ac:spMkLst>
            <pc:docMk/>
            <pc:sldMk cId="4271314413" sldId="750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5C1400C1-B8B4-4229-BF85-6A775BE9FF34}" dt="2021-03-15T09:06:20.859" v="405" actId="14100"/>
        <pc:sldMkLst>
          <pc:docMk/>
          <pc:sldMk cId="2373257029" sldId="751"/>
        </pc:sldMkLst>
        <pc:spChg chg="mod ord">
          <ac:chgData name="Dimitar Zahariev" userId="b84e4ebc77879e88" providerId="LiveId" clId="{5C1400C1-B8B4-4229-BF85-6A775BE9FF34}" dt="2021-03-15T09:06:01.720" v="402" actId="700"/>
          <ac:spMkLst>
            <pc:docMk/>
            <pc:sldMk cId="2373257029" sldId="751"/>
            <ac:spMk id="4" creationId="{00000000-0000-0000-0000-000000000000}"/>
          </ac:spMkLst>
        </pc:spChg>
        <pc:spChg chg="mod ord">
          <ac:chgData name="Dimitar Zahariev" userId="b84e4ebc77879e88" providerId="LiveId" clId="{5C1400C1-B8B4-4229-BF85-6A775BE9FF34}" dt="2021-03-15T09:06:01.720" v="402" actId="700"/>
          <ac:spMkLst>
            <pc:docMk/>
            <pc:sldMk cId="2373257029" sldId="751"/>
            <ac:spMk id="6" creationId="{00000000-0000-0000-0000-000000000000}"/>
          </ac:spMkLst>
        </pc:spChg>
        <pc:spChg chg="mod ord">
          <ac:chgData name="Dimitar Zahariev" userId="b84e4ebc77879e88" providerId="LiveId" clId="{5C1400C1-B8B4-4229-BF85-6A775BE9FF34}" dt="2021-03-15T09:06:20.859" v="405" actId="14100"/>
          <ac:spMkLst>
            <pc:docMk/>
            <pc:sldMk cId="2373257029" sldId="751"/>
            <ac:spMk id="14" creationId="{0E49D336-45B6-44D3-97C4-E28F8DEA2022}"/>
          </ac:spMkLst>
        </pc:spChg>
      </pc:sldChg>
      <pc:sldChg chg="addSp delSp modSp add del mod modTransition modAnim">
        <pc:chgData name="Dimitar Zahariev" userId="b84e4ebc77879e88" providerId="LiveId" clId="{5C1400C1-B8B4-4229-BF85-6A775BE9FF34}" dt="2021-03-14T17:46:58.094" v="17"/>
        <pc:sldMkLst>
          <pc:docMk/>
          <pc:sldMk cId="1942477716" sldId="1015"/>
        </pc:sldMkLst>
        <pc:spChg chg="del">
          <ac:chgData name="Dimitar Zahariev" userId="b84e4ebc77879e88" providerId="LiveId" clId="{5C1400C1-B8B4-4229-BF85-6A775BE9FF34}" dt="2021-03-14T17:46:51.369" v="16" actId="478"/>
          <ac:spMkLst>
            <pc:docMk/>
            <pc:sldMk cId="1942477716" sldId="1015"/>
            <ac:spMk id="2" creationId="{F6E3D89C-CB05-4779-BF33-91465F34D670}"/>
          </ac:spMkLst>
        </pc:spChg>
        <pc:spChg chg="mod">
          <ac:chgData name="Dimitar Zahariev" userId="b84e4ebc77879e88" providerId="LiveId" clId="{5C1400C1-B8B4-4229-BF85-6A775BE9FF34}" dt="2021-03-14T17:46:58.094" v="17"/>
          <ac:spMkLst>
            <pc:docMk/>
            <pc:sldMk cId="1942477716" sldId="1015"/>
            <ac:spMk id="3" creationId="{4CA666E8-476F-4ED9-8321-BC8B7B99D84F}"/>
          </ac:spMkLst>
        </pc:spChg>
        <pc:spChg chg="add mod">
          <ac:chgData name="Dimitar Zahariev" userId="b84e4ebc77879e88" providerId="LiveId" clId="{5C1400C1-B8B4-4229-BF85-6A775BE9FF34}" dt="2021-03-14T17:46:48.940" v="15"/>
          <ac:spMkLst>
            <pc:docMk/>
            <pc:sldMk cId="1942477716" sldId="1015"/>
            <ac:spMk id="5" creationId="{94614DA1-64CB-4F6C-B7AA-239617E3496E}"/>
          </ac:spMkLst>
        </pc:spChg>
        <pc:spChg chg="add mod">
          <ac:chgData name="Dimitar Zahariev" userId="b84e4ebc77879e88" providerId="LiveId" clId="{5C1400C1-B8B4-4229-BF85-6A775BE9FF34}" dt="2021-03-14T17:46:48.940" v="15"/>
          <ac:spMkLst>
            <pc:docMk/>
            <pc:sldMk cId="1942477716" sldId="1015"/>
            <ac:spMk id="6" creationId="{3B23BC9B-FAD6-4DDC-9A8B-760ACC93737F}"/>
          </ac:spMkLst>
        </pc:spChg>
        <pc:spChg chg="add mod">
          <ac:chgData name="Dimitar Zahariev" userId="b84e4ebc77879e88" providerId="LiveId" clId="{5C1400C1-B8B4-4229-BF85-6A775BE9FF34}" dt="2021-03-14T17:46:48.940" v="15"/>
          <ac:spMkLst>
            <pc:docMk/>
            <pc:sldMk cId="1942477716" sldId="1015"/>
            <ac:spMk id="7" creationId="{17223140-F92B-4E16-B05D-4421FF78CE23}"/>
          </ac:spMkLst>
        </pc:spChg>
        <pc:spChg chg="add mod">
          <ac:chgData name="Dimitar Zahariev" userId="b84e4ebc77879e88" providerId="LiveId" clId="{5C1400C1-B8B4-4229-BF85-6A775BE9FF34}" dt="2021-03-14T17:46:48.940" v="15"/>
          <ac:spMkLst>
            <pc:docMk/>
            <pc:sldMk cId="1942477716" sldId="1015"/>
            <ac:spMk id="8" creationId="{E098ABD3-F03E-4217-B80A-FB9EDDF69AB1}"/>
          </ac:spMkLst>
        </pc:spChg>
      </pc:sldChg>
      <pc:sldChg chg="add del">
        <pc:chgData name="Dimitar Zahariev" userId="b84e4ebc77879e88" providerId="LiveId" clId="{5C1400C1-B8B4-4229-BF85-6A775BE9FF34}" dt="2021-03-14T17:46:16.931" v="9"/>
        <pc:sldMkLst>
          <pc:docMk/>
          <pc:sldMk cId="622716278" sldId="1016"/>
        </pc:sldMkLst>
      </pc:sldChg>
      <pc:sldChg chg="modSp add mod modAnim">
        <pc:chgData name="Dimitar Zahariev" userId="b84e4ebc77879e88" providerId="LiveId" clId="{5C1400C1-B8B4-4229-BF85-6A775BE9FF34}" dt="2021-03-14T17:46:39.016" v="14" actId="404"/>
        <pc:sldMkLst>
          <pc:docMk/>
          <pc:sldMk cId="2721563241" sldId="1016"/>
        </pc:sldMkLst>
        <pc:spChg chg="mod">
          <ac:chgData name="Dimitar Zahariev" userId="b84e4ebc77879e88" providerId="LiveId" clId="{5C1400C1-B8B4-4229-BF85-6A775BE9FF34}" dt="2021-03-14T17:46:39.016" v="14" actId="404"/>
          <ac:spMkLst>
            <pc:docMk/>
            <pc:sldMk cId="2721563241" sldId="1016"/>
            <ac:spMk id="444419" creationId="{00000000-0000-0000-0000-000000000000}"/>
          </ac:spMkLst>
        </pc:spChg>
      </pc:sldChg>
      <pc:sldChg chg="add">
        <pc:chgData name="Dimitar Zahariev" userId="b84e4ebc77879e88" providerId="LiveId" clId="{5C1400C1-B8B4-4229-BF85-6A775BE9FF34}" dt="2021-03-15T10:40:55.401" v="484" actId="2890"/>
        <pc:sldMkLst>
          <pc:docMk/>
          <pc:sldMk cId="387080141" sldId="1017"/>
        </pc:sldMkLst>
      </pc:sldChg>
    </pc:docChg>
  </pc:docChgLst>
  <pc:docChgLst>
    <pc:chgData name="Dimitar Zahariev" userId="b84e4ebc77879e88" providerId="LiveId" clId="{B231568B-5A55-497F-988A-589DC2825CB9}"/>
    <pc:docChg chg="custSel modSld">
      <pc:chgData name="Dimitar Zahariev" userId="b84e4ebc77879e88" providerId="LiveId" clId="{B231568B-5A55-497F-988A-589DC2825CB9}" dt="2021-04-23T15:08:54.162" v="161"/>
      <pc:docMkLst>
        <pc:docMk/>
      </pc:docMkLst>
      <pc:sldChg chg="modSp">
        <pc:chgData name="Dimitar Zahariev" userId="b84e4ebc77879e88" providerId="LiveId" clId="{B231568B-5A55-497F-988A-589DC2825CB9}" dt="2021-04-23T15:06:07.657" v="10" actId="20577"/>
        <pc:sldMkLst>
          <pc:docMk/>
          <pc:sldMk cId="633730192" sldId="748"/>
        </pc:sldMkLst>
        <pc:spChg chg="mod">
          <ac:chgData name="Dimitar Zahariev" userId="b84e4ebc77879e88" providerId="LiveId" clId="{B231568B-5A55-497F-988A-589DC2825CB9}" dt="2021-04-23T15:06:07.657" v="10" actId="20577"/>
          <ac:spMkLst>
            <pc:docMk/>
            <pc:sldMk cId="633730192" sldId="748"/>
            <ac:spMk id="5" creationId="{25D4DC16-7C8F-4647-B097-E39063E1F4FD}"/>
          </ac:spMkLst>
        </pc:spChg>
      </pc:sldChg>
      <pc:sldChg chg="modSp">
        <pc:chgData name="Dimitar Zahariev" userId="b84e4ebc77879e88" providerId="LiveId" clId="{B231568B-5A55-497F-988A-589DC2825CB9}" dt="2021-04-23T15:06:15.868" v="12" actId="113"/>
        <pc:sldMkLst>
          <pc:docMk/>
          <pc:sldMk cId="2762354524" sldId="749"/>
        </pc:sldMkLst>
        <pc:spChg chg="mod">
          <ac:chgData name="Dimitar Zahariev" userId="b84e4ebc77879e88" providerId="LiveId" clId="{B231568B-5A55-497F-988A-589DC2825CB9}" dt="2021-04-23T15:06:15.868" v="12" actId="113"/>
          <ac:spMkLst>
            <pc:docMk/>
            <pc:sldMk cId="2762354524" sldId="749"/>
            <ac:spMk id="5" creationId="{25D4DC16-7C8F-4647-B097-E39063E1F4FD}"/>
          </ac:spMkLst>
        </pc:spChg>
      </pc:sldChg>
      <pc:sldChg chg="addSp modSp mod modAnim">
        <pc:chgData name="Dimitar Zahariev" userId="b84e4ebc77879e88" providerId="LiveId" clId="{B231568B-5A55-497F-988A-589DC2825CB9}" dt="2021-04-23T15:08:54.162" v="161"/>
        <pc:sldMkLst>
          <pc:docMk/>
          <pc:sldMk cId="4271314413" sldId="750"/>
        </pc:sldMkLst>
        <pc:spChg chg="mod">
          <ac:chgData name="Dimitar Zahariev" userId="b84e4ebc77879e88" providerId="LiveId" clId="{B231568B-5A55-497F-988A-589DC2825CB9}" dt="2021-04-23T15:08:36.108" v="159" actId="114"/>
          <ac:spMkLst>
            <pc:docMk/>
            <pc:sldMk cId="4271314413" sldId="750"/>
            <ac:spMk id="5" creationId="{25D4DC16-7C8F-4647-B097-E39063E1F4FD}"/>
          </ac:spMkLst>
        </pc:spChg>
        <pc:spChg chg="add mod">
          <ac:chgData name="Dimitar Zahariev" userId="b84e4ebc77879e88" providerId="LiveId" clId="{B231568B-5A55-497F-988A-589DC2825CB9}" dt="2021-04-23T15:08:54.162" v="161"/>
          <ac:spMkLst>
            <pc:docMk/>
            <pc:sldMk cId="4271314413" sldId="750"/>
            <ac:spMk id="6" creationId="{81182DE4-4BF7-42D8-9476-CB81247495FD}"/>
          </ac:spMkLst>
        </pc:spChg>
      </pc:sldChg>
    </pc:docChg>
  </pc:docChgLst>
  <pc:docChgLst>
    <pc:chgData name="Dimitar Zahariev" userId="b84e4ebc77879e88" providerId="LiveId" clId="{3700EFBF-A6B9-418E-AEF0-C811B61A28C1}"/>
    <pc:docChg chg="undo redo custSel addSld delSld modSld sldOrd modMainMaster modSection">
      <pc:chgData name="Dimitar Zahariev" userId="b84e4ebc77879e88" providerId="LiveId" clId="{3700EFBF-A6B9-418E-AEF0-C811B61A28C1}" dt="2019-12-03T08:55:15.360" v="14869" actId="20577"/>
      <pc:docMkLst>
        <pc:docMk/>
      </pc:docMkLst>
      <pc:sldChg chg="modSp">
        <pc:chgData name="Dimitar Zahariev" userId="b84e4ebc77879e88" providerId="LiveId" clId="{3700EFBF-A6B9-418E-AEF0-C811B61A28C1}" dt="2019-12-01T18:10:10.526" v="4732" actId="20577"/>
        <pc:sldMkLst>
          <pc:docMk/>
          <pc:sldMk cId="3215379390" sldId="274"/>
        </pc:sldMkLst>
        <pc:spChg chg="mod">
          <ac:chgData name="Dimitar Zahariev" userId="b84e4ebc77879e88" providerId="LiveId" clId="{3700EFBF-A6B9-418E-AEF0-C811B61A28C1}" dt="2019-12-01T14:59:13.709" v="668" actId="20577"/>
          <ac:spMkLst>
            <pc:docMk/>
            <pc:sldMk cId="3215379390" sldId="274"/>
            <ac:spMk id="2" creationId="{37F91798-9AD5-4209-8887-958029548481}"/>
          </ac:spMkLst>
        </pc:spChg>
        <pc:spChg chg="mod">
          <ac:chgData name="Dimitar Zahariev" userId="b84e4ebc77879e88" providerId="LiveId" clId="{3700EFBF-A6B9-418E-AEF0-C811B61A28C1}" dt="2019-12-01T18:10:10.526" v="4732" actId="20577"/>
          <ac:spMkLst>
            <pc:docMk/>
            <pc:sldMk cId="3215379390" sldId="274"/>
            <ac:spMk id="3" creationId="{A004DC04-DA2A-41C0-8578-4B8D2F08EA7D}"/>
          </ac:spMkLst>
        </pc:spChg>
      </pc:sldChg>
      <pc:sldChg chg="modSp modAnim">
        <pc:chgData name="Dimitar Zahariev" userId="b84e4ebc77879e88" providerId="LiveId" clId="{3700EFBF-A6B9-418E-AEF0-C811B61A28C1}" dt="2019-12-02T14:31:14.423" v="13607"/>
        <pc:sldMkLst>
          <pc:docMk/>
          <pc:sldMk cId="1646986932" sldId="276"/>
        </pc:sldMkLst>
        <pc:spChg chg="mod">
          <ac:chgData name="Dimitar Zahariev" userId="b84e4ebc77879e88" providerId="LiveId" clId="{3700EFBF-A6B9-418E-AEF0-C811B61A28C1}" dt="2019-12-01T17:41:03.438" v="4424" actId="20577"/>
          <ac:spMkLst>
            <pc:docMk/>
            <pc:sldMk cId="1646986932" sldId="276"/>
            <ac:spMk id="444419" creationId="{00000000-0000-0000-0000-000000000000}"/>
          </ac:spMkLst>
        </pc:spChg>
      </pc:sldChg>
      <pc:sldChg chg="delSp modSp delAnim modAnim">
        <pc:chgData name="Dimitar Zahariev" userId="b84e4ebc77879e88" providerId="LiveId" clId="{3700EFBF-A6B9-418E-AEF0-C811B61A28C1}" dt="2019-12-03T08:55:15.360" v="14869" actId="20577"/>
        <pc:sldMkLst>
          <pc:docMk/>
          <pc:sldMk cId="2087190546" sldId="349"/>
        </pc:sldMkLst>
        <pc:spChg chg="mod">
          <ac:chgData name="Dimitar Zahariev" userId="b84e4ebc77879e88" providerId="LiveId" clId="{3700EFBF-A6B9-418E-AEF0-C811B61A28C1}" dt="2019-12-03T08:49:18.713" v="14663" actId="20577"/>
          <ac:spMkLst>
            <pc:docMk/>
            <pc:sldMk cId="2087190546" sldId="349"/>
            <ac:spMk id="4" creationId="{00000000-0000-0000-0000-000000000000}"/>
          </ac:spMkLst>
        </pc:spChg>
        <pc:spChg chg="mod">
          <ac:chgData name="Dimitar Zahariev" userId="b84e4ebc77879e88" providerId="LiveId" clId="{3700EFBF-A6B9-418E-AEF0-C811B61A28C1}" dt="2019-12-03T08:55:15.360" v="14869" actId="20577"/>
          <ac:spMkLst>
            <pc:docMk/>
            <pc:sldMk cId="2087190546" sldId="349"/>
            <ac:spMk id="14" creationId="{0E49D336-45B6-44D3-97C4-E28F8DEA2022}"/>
          </ac:spMkLst>
        </pc:spChg>
        <pc:spChg chg="del mod">
          <ac:chgData name="Dimitar Zahariev" userId="b84e4ebc77879e88" providerId="LiveId" clId="{3700EFBF-A6B9-418E-AEF0-C811B61A28C1}" dt="2019-12-01T15:04:18.663" v="912" actId="478"/>
          <ac:spMkLst>
            <pc:docMk/>
            <pc:sldMk cId="2087190546" sldId="349"/>
            <ac:spMk id="15" creationId="{589431F5-332F-456F-AE1F-E00605CB02EF}"/>
          </ac:spMkLst>
        </pc:spChg>
        <pc:spChg chg="del">
          <ac:chgData name="Dimitar Zahariev" userId="b84e4ebc77879e88" providerId="LiveId" clId="{3700EFBF-A6B9-418E-AEF0-C811B61A28C1}" dt="2019-12-01T15:04:13.483" v="910" actId="478"/>
          <ac:spMkLst>
            <pc:docMk/>
            <pc:sldMk cId="2087190546" sldId="349"/>
            <ac:spMk id="16" creationId="{B4487FE9-72AA-4089-9DD7-E1ED64273A95}"/>
          </ac:spMkLst>
        </pc:spChg>
        <pc:grpChg chg="mod">
          <ac:chgData name="Dimitar Zahariev" userId="b84e4ebc77879e88" providerId="LiveId" clId="{3700EFBF-A6B9-418E-AEF0-C811B61A28C1}" dt="2019-12-03T08:54:43.492" v="14866" actId="14100"/>
          <ac:grpSpMkLst>
            <pc:docMk/>
            <pc:sldMk cId="2087190546" sldId="349"/>
            <ac:grpSpMk id="9" creationId="{EBAFE522-EB7D-4931-A015-9A7E8A98517D}"/>
          </ac:grpSpMkLst>
        </pc:grpChg>
        <pc:picChg chg="mod">
          <ac:chgData name="Dimitar Zahariev" userId="b84e4ebc77879e88" providerId="LiveId" clId="{3700EFBF-A6B9-418E-AEF0-C811B61A28C1}" dt="2019-12-03T08:54:50.045" v="14867" actId="1076"/>
          <ac:picMkLst>
            <pc:docMk/>
            <pc:sldMk cId="2087190546" sldId="349"/>
            <ac:picMk id="13" creationId="{CCC3A316-993C-4741-8826-E104F27650A3}"/>
          </ac:picMkLst>
        </pc:picChg>
      </pc:sldChg>
      <pc:sldChg chg="delSp modSp">
        <pc:chgData name="Dimitar Zahariev" userId="b84e4ebc77879e88" providerId="LiveId" clId="{3700EFBF-A6B9-418E-AEF0-C811B61A28C1}" dt="2019-12-01T20:48:55.627" v="4849" actId="20577"/>
        <pc:sldMkLst>
          <pc:docMk/>
          <pc:sldMk cId="882194472" sldId="353"/>
        </pc:sldMkLst>
        <pc:spChg chg="mod">
          <ac:chgData name="Dimitar Zahariev" userId="b84e4ebc77879e88" providerId="LiveId" clId="{3700EFBF-A6B9-418E-AEF0-C811B61A28C1}" dt="2019-12-01T15:16:54.788" v="1037" actId="20577"/>
          <ac:spMkLst>
            <pc:docMk/>
            <pc:sldMk cId="882194472" sldId="353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20:48:55.627" v="4849" actId="20577"/>
          <ac:spMkLst>
            <pc:docMk/>
            <pc:sldMk cId="882194472" sldId="353"/>
            <ac:spMk id="5" creationId="{11A1BDA3-1568-4FA9-867E-D3CB207F2824}"/>
          </ac:spMkLst>
        </pc:spChg>
        <pc:picChg chg="del">
          <ac:chgData name="Dimitar Zahariev" userId="b84e4ebc77879e88" providerId="LiveId" clId="{3700EFBF-A6B9-418E-AEF0-C811B61A28C1}" dt="2019-12-01T15:14:17.859" v="927" actId="478"/>
          <ac:picMkLst>
            <pc:docMk/>
            <pc:sldMk cId="882194472" sldId="353"/>
            <ac:picMk id="8" creationId="{2270ACC5-8169-478D-B459-9B0DCDB597D0}"/>
          </ac:picMkLst>
        </pc:picChg>
      </pc:sldChg>
      <pc:sldChg chg="del">
        <pc:chgData name="Dimitar Zahariev" userId="b84e4ebc77879e88" providerId="LiveId" clId="{3700EFBF-A6B9-418E-AEF0-C811B61A28C1}" dt="2019-12-01T15:16:16.052" v="1010" actId="2696"/>
        <pc:sldMkLst>
          <pc:docMk/>
          <pc:sldMk cId="3038124296" sldId="388"/>
        </pc:sldMkLst>
      </pc:sldChg>
      <pc:sldChg chg="del">
        <pc:chgData name="Dimitar Zahariev" userId="b84e4ebc77879e88" providerId="LiveId" clId="{3700EFBF-A6B9-418E-AEF0-C811B61A28C1}" dt="2019-12-01T15:16:18.277" v="1012" actId="2696"/>
        <pc:sldMkLst>
          <pc:docMk/>
          <pc:sldMk cId="3577361470" sldId="391"/>
        </pc:sldMkLst>
      </pc:sldChg>
      <pc:sldChg chg="del">
        <pc:chgData name="Dimitar Zahariev" userId="b84e4ebc77879e88" providerId="LiveId" clId="{3700EFBF-A6B9-418E-AEF0-C811B61A28C1}" dt="2019-12-01T15:16:16.043" v="1008" actId="2696"/>
        <pc:sldMkLst>
          <pc:docMk/>
          <pc:sldMk cId="4133683101" sldId="394"/>
        </pc:sldMkLst>
      </pc:sldChg>
      <pc:sldChg chg="del">
        <pc:chgData name="Dimitar Zahariev" userId="b84e4ebc77879e88" providerId="LiveId" clId="{3700EFBF-A6B9-418E-AEF0-C811B61A28C1}" dt="2019-12-01T15:16:16.052" v="1009" actId="2696"/>
        <pc:sldMkLst>
          <pc:docMk/>
          <pc:sldMk cId="90662675" sldId="395"/>
        </pc:sldMkLst>
      </pc:sldChg>
      <pc:sldChg chg="del">
        <pc:chgData name="Dimitar Zahariev" userId="b84e4ebc77879e88" providerId="LiveId" clId="{3700EFBF-A6B9-418E-AEF0-C811B61A28C1}" dt="2019-12-01T15:16:20.421" v="1013" actId="2696"/>
        <pc:sldMkLst>
          <pc:docMk/>
          <pc:sldMk cId="2820825661" sldId="397"/>
        </pc:sldMkLst>
      </pc:sldChg>
      <pc:sldChg chg="del">
        <pc:chgData name="Dimitar Zahariev" userId="b84e4ebc77879e88" providerId="LiveId" clId="{3700EFBF-A6B9-418E-AEF0-C811B61A28C1}" dt="2019-12-01T15:14:25.922" v="928" actId="2696"/>
        <pc:sldMkLst>
          <pc:docMk/>
          <pc:sldMk cId="1909796700" sldId="402"/>
        </pc:sldMkLst>
      </pc:sldChg>
      <pc:sldChg chg="del">
        <pc:chgData name="Dimitar Zahariev" userId="b84e4ebc77879e88" providerId="LiveId" clId="{3700EFBF-A6B9-418E-AEF0-C811B61A28C1}" dt="2019-12-01T15:16:16.012" v="1001" actId="2696"/>
        <pc:sldMkLst>
          <pc:docMk/>
          <pc:sldMk cId="1083497418" sldId="407"/>
        </pc:sldMkLst>
      </pc:sldChg>
      <pc:sldChg chg="del">
        <pc:chgData name="Dimitar Zahariev" userId="b84e4ebc77879e88" providerId="LiveId" clId="{3700EFBF-A6B9-418E-AEF0-C811B61A28C1}" dt="2019-12-01T15:16:16.022" v="1003" actId="2696"/>
        <pc:sldMkLst>
          <pc:docMk/>
          <pc:sldMk cId="2385577251" sldId="409"/>
        </pc:sldMkLst>
      </pc:sldChg>
      <pc:sldChg chg="del">
        <pc:chgData name="Dimitar Zahariev" userId="b84e4ebc77879e88" providerId="LiveId" clId="{3700EFBF-A6B9-418E-AEF0-C811B61A28C1}" dt="2019-12-01T15:16:16.032" v="1005" actId="2696"/>
        <pc:sldMkLst>
          <pc:docMk/>
          <pc:sldMk cId="3943276581" sldId="410"/>
        </pc:sldMkLst>
      </pc:sldChg>
      <pc:sldChg chg="del">
        <pc:chgData name="Dimitar Zahariev" userId="b84e4ebc77879e88" providerId="LiveId" clId="{3700EFBF-A6B9-418E-AEF0-C811B61A28C1}" dt="2019-12-01T15:16:16.032" v="1006" actId="2696"/>
        <pc:sldMkLst>
          <pc:docMk/>
          <pc:sldMk cId="3521445500" sldId="411"/>
        </pc:sldMkLst>
      </pc:sldChg>
      <pc:sldChg chg="del">
        <pc:chgData name="Dimitar Zahariev" userId="b84e4ebc77879e88" providerId="LiveId" clId="{3700EFBF-A6B9-418E-AEF0-C811B61A28C1}" dt="2019-12-01T14:57:35.276" v="623" actId="2696"/>
        <pc:sldMkLst>
          <pc:docMk/>
          <pc:sldMk cId="3366093874" sldId="492"/>
        </pc:sldMkLst>
      </pc:sldChg>
      <pc:sldChg chg="del">
        <pc:chgData name="Dimitar Zahariev" userId="b84e4ebc77879e88" providerId="LiveId" clId="{3700EFBF-A6B9-418E-AEF0-C811B61A28C1}" dt="2019-12-01T15:16:16.043" v="1007" actId="2696"/>
        <pc:sldMkLst>
          <pc:docMk/>
          <pc:sldMk cId="2927863715" sldId="494"/>
        </pc:sldMkLst>
      </pc:sldChg>
      <pc:sldChg chg="del">
        <pc:chgData name="Dimitar Zahariev" userId="b84e4ebc77879e88" providerId="LiveId" clId="{3700EFBF-A6B9-418E-AEF0-C811B61A28C1}" dt="2019-12-01T15:16:16.052" v="1011" actId="2696"/>
        <pc:sldMkLst>
          <pc:docMk/>
          <pc:sldMk cId="2461307865" sldId="495"/>
        </pc:sldMkLst>
      </pc:sldChg>
      <pc:sldChg chg="del">
        <pc:chgData name="Dimitar Zahariev" userId="b84e4ebc77879e88" providerId="LiveId" clId="{3700EFBF-A6B9-418E-AEF0-C811B61A28C1}" dt="2019-12-01T15:16:15.971" v="997" actId="2696"/>
        <pc:sldMkLst>
          <pc:docMk/>
          <pc:sldMk cId="1536342511" sldId="496"/>
        </pc:sldMkLst>
      </pc:sldChg>
      <pc:sldChg chg="del">
        <pc:chgData name="Dimitar Zahariev" userId="b84e4ebc77879e88" providerId="LiveId" clId="{3700EFBF-A6B9-418E-AEF0-C811B61A28C1}" dt="2019-12-01T15:16:15.992" v="998" actId="2696"/>
        <pc:sldMkLst>
          <pc:docMk/>
          <pc:sldMk cId="4006955103" sldId="497"/>
        </pc:sldMkLst>
      </pc:sldChg>
      <pc:sldChg chg="del">
        <pc:chgData name="Dimitar Zahariev" userId="b84e4ebc77879e88" providerId="LiveId" clId="{3700EFBF-A6B9-418E-AEF0-C811B61A28C1}" dt="2019-12-01T15:16:16.022" v="1002" actId="2696"/>
        <pc:sldMkLst>
          <pc:docMk/>
          <pc:sldMk cId="3901867048" sldId="499"/>
        </pc:sldMkLst>
      </pc:sldChg>
      <pc:sldChg chg="del">
        <pc:chgData name="Dimitar Zahariev" userId="b84e4ebc77879e88" providerId="LiveId" clId="{3700EFBF-A6B9-418E-AEF0-C811B61A28C1}" dt="2019-12-01T15:16:15.992" v="999" actId="2696"/>
        <pc:sldMkLst>
          <pc:docMk/>
          <pc:sldMk cId="2364615923" sldId="501"/>
        </pc:sldMkLst>
      </pc:sldChg>
      <pc:sldChg chg="del">
        <pc:chgData name="Dimitar Zahariev" userId="b84e4ebc77879e88" providerId="LiveId" clId="{3700EFBF-A6B9-418E-AEF0-C811B61A28C1}" dt="2019-12-01T15:16:16.007" v="1000" actId="2696"/>
        <pc:sldMkLst>
          <pc:docMk/>
          <pc:sldMk cId="2070847450" sldId="502"/>
        </pc:sldMkLst>
      </pc:sldChg>
      <pc:sldChg chg="addSp delSp modSp add del">
        <pc:chgData name="Dimitar Zahariev" userId="b84e4ebc77879e88" providerId="LiveId" clId="{3700EFBF-A6B9-418E-AEF0-C811B61A28C1}" dt="2019-12-01T15:16:16.032" v="1004" actId="2696"/>
        <pc:sldMkLst>
          <pc:docMk/>
          <pc:sldMk cId="848125996" sldId="503"/>
        </pc:sldMkLst>
        <pc:spChg chg="add del">
          <ac:chgData name="Dimitar Zahariev" userId="b84e4ebc77879e88" providerId="LiveId" clId="{3700EFBF-A6B9-418E-AEF0-C811B61A28C1}" dt="2019-11-24T17:46:49.362" v="24" actId="478"/>
          <ac:spMkLst>
            <pc:docMk/>
            <pc:sldMk cId="848125996" sldId="503"/>
            <ac:spMk id="2" creationId="{BABDDE62-ACE6-46B1-A995-43ED09C21348}"/>
          </ac:spMkLst>
        </pc:spChg>
        <pc:spChg chg="mod">
          <ac:chgData name="Dimitar Zahariev" userId="b84e4ebc77879e88" providerId="LiveId" clId="{3700EFBF-A6B9-418E-AEF0-C811B61A28C1}" dt="2019-11-24T18:31:12.834" v="212" actId="20577"/>
          <ac:spMkLst>
            <pc:docMk/>
            <pc:sldMk cId="848125996" sldId="503"/>
            <ac:spMk id="3" creationId="{03C508C8-5E64-4DEB-BD23-B6068DB2966A}"/>
          </ac:spMkLst>
        </pc:spChg>
        <pc:spChg chg="add del mod">
          <ac:chgData name="Dimitar Zahariev" userId="b84e4ebc77879e88" providerId="LiveId" clId="{3700EFBF-A6B9-418E-AEF0-C811B61A28C1}" dt="2019-11-24T17:45:34.722" v="2" actId="478"/>
          <ac:spMkLst>
            <pc:docMk/>
            <pc:sldMk cId="848125996" sldId="503"/>
            <ac:spMk id="5" creationId="{4BCDEB82-0A4B-402A-BE07-C2F82FB3FFA6}"/>
          </ac:spMkLst>
        </pc:spChg>
        <pc:spChg chg="mod">
          <ac:chgData name="Dimitar Zahariev" userId="b84e4ebc77879e88" providerId="LiveId" clId="{3700EFBF-A6B9-418E-AEF0-C811B61A28C1}" dt="2019-11-24T17:47:27.202" v="32" actId="113"/>
          <ac:spMkLst>
            <pc:docMk/>
            <pc:sldMk cId="848125996" sldId="503"/>
            <ac:spMk id="8" creationId="{AA3A9AE2-37C9-4AA4-AB5A-BCF85232FB58}"/>
          </ac:spMkLst>
        </pc:spChg>
        <pc:spChg chg="add del mod">
          <ac:chgData name="Dimitar Zahariev" userId="b84e4ebc77879e88" providerId="LiveId" clId="{3700EFBF-A6B9-418E-AEF0-C811B61A28C1}" dt="2019-11-24T17:46:08.913" v="12"/>
          <ac:spMkLst>
            <pc:docMk/>
            <pc:sldMk cId="848125996" sldId="503"/>
            <ac:spMk id="9" creationId="{C2339024-FF6B-412D-A0CD-9635F2E40816}"/>
          </ac:spMkLst>
        </pc:spChg>
        <pc:spChg chg="add del mod">
          <ac:chgData name="Dimitar Zahariev" userId="b84e4ebc77879e88" providerId="LiveId" clId="{3700EFBF-A6B9-418E-AEF0-C811B61A28C1}" dt="2019-11-24T17:46:30.803" v="15" actId="478"/>
          <ac:spMkLst>
            <pc:docMk/>
            <pc:sldMk cId="848125996" sldId="503"/>
            <ac:spMk id="10" creationId="{4823579D-1CF0-4D6D-92AF-004007814289}"/>
          </ac:spMkLst>
        </pc:spChg>
        <pc:spChg chg="mod">
          <ac:chgData name="Dimitar Zahariev" userId="b84e4ebc77879e88" providerId="LiveId" clId="{3700EFBF-A6B9-418E-AEF0-C811B61A28C1}" dt="2019-11-24T17:47:32.662" v="33" actId="113"/>
          <ac:spMkLst>
            <pc:docMk/>
            <pc:sldMk cId="848125996" sldId="503"/>
            <ac:spMk id="13" creationId="{1C1601B3-5FD9-4ABC-AD2D-B2E379510165}"/>
          </ac:spMkLst>
        </pc:spChg>
        <pc:spChg chg="mod">
          <ac:chgData name="Dimitar Zahariev" userId="b84e4ebc77879e88" providerId="LiveId" clId="{3700EFBF-A6B9-418E-AEF0-C811B61A28C1}" dt="2019-11-24T18:01:37.563" v="38" actId="20577"/>
          <ac:spMkLst>
            <pc:docMk/>
            <pc:sldMk cId="848125996" sldId="503"/>
            <ac:spMk id="16" creationId="{5A2E0BCB-7978-4233-B5AE-B2CE89FF5BEC}"/>
          </ac:spMkLst>
        </pc:spChg>
        <pc:spChg chg="mod">
          <ac:chgData name="Dimitar Zahariev" userId="b84e4ebc77879e88" providerId="LiveId" clId="{3700EFBF-A6B9-418E-AEF0-C811B61A28C1}" dt="2019-11-24T18:01:53.493" v="46" actId="20577"/>
          <ac:spMkLst>
            <pc:docMk/>
            <pc:sldMk cId="848125996" sldId="503"/>
            <ac:spMk id="19" creationId="{E71FDD11-B0F7-474B-9EFE-2AD15F7EDB98}"/>
          </ac:spMkLst>
        </pc:spChg>
        <pc:spChg chg="mod">
          <ac:chgData name="Dimitar Zahariev" userId="b84e4ebc77879e88" providerId="LiveId" clId="{3700EFBF-A6B9-418E-AEF0-C811B61A28C1}" dt="2019-11-24T18:03:41.413" v="62" actId="20577"/>
          <ac:spMkLst>
            <pc:docMk/>
            <pc:sldMk cId="848125996" sldId="503"/>
            <ac:spMk id="22" creationId="{B4EBE116-52DE-4887-89AC-7E4A8866461B}"/>
          </ac:spMkLst>
        </pc:spChg>
        <pc:spChg chg="mod">
          <ac:chgData name="Dimitar Zahariev" userId="b84e4ebc77879e88" providerId="LiveId" clId="{3700EFBF-A6B9-418E-AEF0-C811B61A28C1}" dt="2019-11-24T18:04:14.163" v="66" actId="20577"/>
          <ac:spMkLst>
            <pc:docMk/>
            <pc:sldMk cId="848125996" sldId="503"/>
            <ac:spMk id="25" creationId="{FD057E20-BAEE-4F43-AA72-E443E8BA7C28}"/>
          </ac:spMkLst>
        </pc:spChg>
        <pc:spChg chg="mod">
          <ac:chgData name="Dimitar Zahariev" userId="b84e4ebc77879e88" providerId="LiveId" clId="{3700EFBF-A6B9-418E-AEF0-C811B61A28C1}" dt="2019-11-24T18:04:38.434" v="72" actId="20577"/>
          <ac:spMkLst>
            <pc:docMk/>
            <pc:sldMk cId="848125996" sldId="503"/>
            <ac:spMk id="28" creationId="{CF81944C-9EF7-4804-B282-7D5E3C87A550}"/>
          </ac:spMkLst>
        </pc:spChg>
        <pc:spChg chg="add mod">
          <ac:chgData name="Dimitar Zahariev" userId="b84e4ebc77879e88" providerId="LiveId" clId="{3700EFBF-A6B9-418E-AEF0-C811B61A28C1}" dt="2019-11-24T18:56:50.903" v="588" actId="1076"/>
          <ac:spMkLst>
            <pc:docMk/>
            <pc:sldMk cId="848125996" sldId="503"/>
            <ac:spMk id="29" creationId="{30A1627C-5D28-4BC1-92C2-C4B24D73D913}"/>
          </ac:spMkLst>
        </pc:spChg>
        <pc:spChg chg="add mod">
          <ac:chgData name="Dimitar Zahariev" userId="b84e4ebc77879e88" providerId="LiveId" clId="{3700EFBF-A6B9-418E-AEF0-C811B61A28C1}" dt="2019-11-24T18:24:14.913" v="115" actId="164"/>
          <ac:spMkLst>
            <pc:docMk/>
            <pc:sldMk cId="848125996" sldId="503"/>
            <ac:spMk id="30" creationId="{07944B52-EC21-4F7F-BA03-83BC8AA1F802}"/>
          </ac:spMkLst>
        </pc:spChg>
        <pc:spChg chg="add del mod">
          <ac:chgData name="Dimitar Zahariev" userId="b84e4ebc77879e88" providerId="LiveId" clId="{3700EFBF-A6B9-418E-AEF0-C811B61A28C1}" dt="2019-11-24T18:24:06.372" v="114"/>
          <ac:spMkLst>
            <pc:docMk/>
            <pc:sldMk cId="848125996" sldId="503"/>
            <ac:spMk id="31" creationId="{781808E7-D69A-4FE0-8544-2A3F3926CCE2}"/>
          </ac:spMkLst>
        </pc:spChg>
        <pc:spChg chg="mod">
          <ac:chgData name="Dimitar Zahariev" userId="b84e4ebc77879e88" providerId="LiveId" clId="{3700EFBF-A6B9-418E-AEF0-C811B61A28C1}" dt="2019-11-24T18:24:36.242" v="125" actId="20577"/>
          <ac:spMkLst>
            <pc:docMk/>
            <pc:sldMk cId="848125996" sldId="503"/>
            <ac:spMk id="35" creationId="{B29E3DE4-8B1B-4630-A062-6F216F231DBA}"/>
          </ac:spMkLst>
        </pc:spChg>
        <pc:spChg chg="mod">
          <ac:chgData name="Dimitar Zahariev" userId="b84e4ebc77879e88" providerId="LiveId" clId="{3700EFBF-A6B9-418E-AEF0-C811B61A28C1}" dt="2019-11-24T18:53:18.483" v="561" actId="1076"/>
          <ac:spMkLst>
            <pc:docMk/>
            <pc:sldMk cId="848125996" sldId="503"/>
            <ac:spMk id="37" creationId="{FF01CCA1-3DB7-4359-A23D-F662BE0351B8}"/>
          </ac:spMkLst>
        </pc:spChg>
        <pc:spChg chg="mod">
          <ac:chgData name="Dimitar Zahariev" userId="b84e4ebc77879e88" providerId="LiveId" clId="{3700EFBF-A6B9-418E-AEF0-C811B61A28C1}" dt="2019-11-24T18:24:44.603" v="129" actId="20577"/>
          <ac:spMkLst>
            <pc:docMk/>
            <pc:sldMk cId="848125996" sldId="503"/>
            <ac:spMk id="38" creationId="{4DEF32BB-5B53-457F-9C8D-8682F2FB5AEF}"/>
          </ac:spMkLst>
        </pc:spChg>
        <pc:spChg chg="mod">
          <ac:chgData name="Dimitar Zahariev" userId="b84e4ebc77879e88" providerId="LiveId" clId="{3700EFBF-A6B9-418E-AEF0-C811B61A28C1}" dt="2019-11-24T18:25:02.391" v="135" actId="20577"/>
          <ac:spMkLst>
            <pc:docMk/>
            <pc:sldMk cId="848125996" sldId="503"/>
            <ac:spMk id="41" creationId="{C9939B9A-0DA4-4092-B6DD-7973B4562AD0}"/>
          </ac:spMkLst>
        </pc:spChg>
        <pc:spChg chg="mod">
          <ac:chgData name="Dimitar Zahariev" userId="b84e4ebc77879e88" providerId="LiveId" clId="{3700EFBF-A6B9-418E-AEF0-C811B61A28C1}" dt="2019-11-24T18:25:12.142" v="141" actId="20577"/>
          <ac:spMkLst>
            <pc:docMk/>
            <pc:sldMk cId="848125996" sldId="503"/>
            <ac:spMk id="44" creationId="{89372946-E8B0-4C36-BA0C-E6A5303BED26}"/>
          </ac:spMkLst>
        </pc:spChg>
        <pc:spChg chg="mod">
          <ac:chgData name="Dimitar Zahariev" userId="b84e4ebc77879e88" providerId="LiveId" clId="{3700EFBF-A6B9-418E-AEF0-C811B61A28C1}" dt="2019-11-24T18:25:26.812" v="149" actId="20577"/>
          <ac:spMkLst>
            <pc:docMk/>
            <pc:sldMk cId="848125996" sldId="503"/>
            <ac:spMk id="47" creationId="{1632A9EE-2687-4E80-BF4A-5194FB2D8CA0}"/>
          </ac:spMkLst>
        </pc:spChg>
        <pc:spChg chg="mod">
          <ac:chgData name="Dimitar Zahariev" userId="b84e4ebc77879e88" providerId="LiveId" clId="{3700EFBF-A6B9-418E-AEF0-C811B61A28C1}" dt="2019-11-24T18:25:41.272" v="157" actId="20577"/>
          <ac:spMkLst>
            <pc:docMk/>
            <pc:sldMk cId="848125996" sldId="503"/>
            <ac:spMk id="50" creationId="{5C9648BE-B3BF-45DD-AA16-A33CEC37470D}"/>
          </ac:spMkLst>
        </pc:spChg>
        <pc:spChg chg="add mod">
          <ac:chgData name="Dimitar Zahariev" userId="b84e4ebc77879e88" providerId="LiveId" clId="{3700EFBF-A6B9-418E-AEF0-C811B61A28C1}" dt="2019-11-24T18:50:26.987" v="545" actId="164"/>
          <ac:spMkLst>
            <pc:docMk/>
            <pc:sldMk cId="848125996" sldId="503"/>
            <ac:spMk id="60" creationId="{B574D42E-5667-47DC-A7D0-EBFFFC3BCEC6}"/>
          </ac:spMkLst>
        </pc:spChg>
        <pc:spChg chg="add mod">
          <ac:chgData name="Dimitar Zahariev" userId="b84e4ebc77879e88" providerId="LiveId" clId="{3700EFBF-A6B9-418E-AEF0-C811B61A28C1}" dt="2019-11-24T18:56:34.322" v="584" actId="164"/>
          <ac:spMkLst>
            <pc:docMk/>
            <pc:sldMk cId="848125996" sldId="503"/>
            <ac:spMk id="61" creationId="{DE93FAA8-3FAE-4247-8E26-8904BE447779}"/>
          </ac:spMkLst>
        </pc:spChg>
        <pc:spChg chg="add mod">
          <ac:chgData name="Dimitar Zahariev" userId="b84e4ebc77879e88" providerId="LiveId" clId="{3700EFBF-A6B9-418E-AEF0-C811B61A28C1}" dt="2019-11-24T18:55:42.382" v="577" actId="164"/>
          <ac:spMkLst>
            <pc:docMk/>
            <pc:sldMk cId="848125996" sldId="503"/>
            <ac:spMk id="62" creationId="{35FA1F95-0C77-4EE3-A425-162C0086E57C}"/>
          </ac:spMkLst>
        </pc:spChg>
        <pc:spChg chg="add mod">
          <ac:chgData name="Dimitar Zahariev" userId="b84e4ebc77879e88" providerId="LiveId" clId="{3700EFBF-A6B9-418E-AEF0-C811B61A28C1}" dt="2019-11-24T18:56:25.183" v="582" actId="164"/>
          <ac:spMkLst>
            <pc:docMk/>
            <pc:sldMk cId="848125996" sldId="503"/>
            <ac:spMk id="63" creationId="{836E29FF-81BE-473D-9B83-01635778F196}"/>
          </ac:spMkLst>
        </pc:spChg>
        <pc:spChg chg="add mod">
          <ac:chgData name="Dimitar Zahariev" userId="b84e4ebc77879e88" providerId="LiveId" clId="{3700EFBF-A6B9-418E-AEF0-C811B61A28C1}" dt="2019-11-24T18:54:14.383" v="566" actId="164"/>
          <ac:spMkLst>
            <pc:docMk/>
            <pc:sldMk cId="848125996" sldId="503"/>
            <ac:spMk id="64" creationId="{E4453365-0A58-47DD-B73F-A82CF307192F}"/>
          </ac:spMkLst>
        </pc:spChg>
        <pc:spChg chg="add mod">
          <ac:chgData name="Dimitar Zahariev" userId="b84e4ebc77879e88" providerId="LiveId" clId="{3700EFBF-A6B9-418E-AEF0-C811B61A28C1}" dt="2019-11-24T18:54:55.113" v="571" actId="164"/>
          <ac:spMkLst>
            <pc:docMk/>
            <pc:sldMk cId="848125996" sldId="503"/>
            <ac:spMk id="65" creationId="{FFED5D0A-5D77-458A-88E3-3163684C903F}"/>
          </ac:spMkLst>
        </pc:s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6" creationId="{1261FD4F-FE01-4D7C-BBB3-ECE00B7CF86D}"/>
          </ac:grpSpMkLst>
        </pc:grpChg>
        <pc:grpChg chg="add del mod">
          <ac:chgData name="Dimitar Zahariev" userId="b84e4ebc77879e88" providerId="LiveId" clId="{3700EFBF-A6B9-418E-AEF0-C811B61A28C1}" dt="2019-11-24T18:05:25.963" v="75" actId="478"/>
          <ac:grpSpMkLst>
            <pc:docMk/>
            <pc:sldMk cId="848125996" sldId="503"/>
            <ac:grpSpMk id="11" creationId="{B2399806-C13E-4252-94E3-C5E77911AA5E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14" creationId="{02DCE55B-762B-4AA7-A550-7129142BD9FB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17" creationId="{B9647E45-3C8C-4D7F-B839-8A021A526777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20" creationId="{7FD5C1A5-92B6-48E4-9F6A-8345EAD88C17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23" creationId="{2DF251D8-DD8A-415C-B31E-C180FDE3CCF0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26" creationId="{A9BBD7D9-8C5F-444D-89D0-9C6785532D64}"/>
          </ac:grpSpMkLst>
        </pc:grpChg>
        <pc:grpChg chg="add mod">
          <ac:chgData name="Dimitar Zahariev" userId="b84e4ebc77879e88" providerId="LiveId" clId="{3700EFBF-A6B9-418E-AEF0-C811B61A28C1}" dt="2019-11-24T18:58:27.552" v="598" actId="1076"/>
          <ac:grpSpMkLst>
            <pc:docMk/>
            <pc:sldMk cId="848125996" sldId="503"/>
            <ac:grpSpMk id="32" creationId="{2545C5E9-A395-4A87-99D8-EFC0D709CB92}"/>
          </ac:grpSpMkLst>
        </pc:grpChg>
        <pc:grpChg chg="add mod">
          <ac:chgData name="Dimitar Zahariev" userId="b84e4ebc77879e88" providerId="LiveId" clId="{3700EFBF-A6B9-418E-AEF0-C811B61A28C1}" dt="2019-11-24T18:58:37.073" v="599" actId="1076"/>
          <ac:grpSpMkLst>
            <pc:docMk/>
            <pc:sldMk cId="848125996" sldId="503"/>
            <ac:grpSpMk id="33" creationId="{C9974AE0-4887-4773-AF64-DD2B347CE2BA}"/>
          </ac:grpSpMkLst>
        </pc:grpChg>
        <pc:grpChg chg="add mod">
          <ac:chgData name="Dimitar Zahariev" userId="b84e4ebc77879e88" providerId="LiveId" clId="{3700EFBF-A6B9-418E-AEF0-C811B61A28C1}" dt="2019-11-24T18:58:57.144" v="602" actId="1076"/>
          <ac:grpSpMkLst>
            <pc:docMk/>
            <pc:sldMk cId="848125996" sldId="503"/>
            <ac:grpSpMk id="36" creationId="{2A965A70-70B1-46E8-9338-0300286AEA2E}"/>
          </ac:grpSpMkLst>
        </pc:grpChg>
        <pc:grpChg chg="add mod">
          <ac:chgData name="Dimitar Zahariev" userId="b84e4ebc77879e88" providerId="LiveId" clId="{3700EFBF-A6B9-418E-AEF0-C811B61A28C1}" dt="2019-11-24T18:59:35.681" v="613" actId="1076"/>
          <ac:grpSpMkLst>
            <pc:docMk/>
            <pc:sldMk cId="848125996" sldId="503"/>
            <ac:grpSpMk id="39" creationId="{133D0D03-FBDB-4324-B662-9D88F5AED980}"/>
          </ac:grpSpMkLst>
        </pc:grpChg>
        <pc:grpChg chg="add mod">
          <ac:chgData name="Dimitar Zahariev" userId="b84e4ebc77879e88" providerId="LiveId" clId="{3700EFBF-A6B9-418E-AEF0-C811B61A28C1}" dt="2019-11-24T18:59:37.788" v="614" actId="1076"/>
          <ac:grpSpMkLst>
            <pc:docMk/>
            <pc:sldMk cId="848125996" sldId="503"/>
            <ac:grpSpMk id="42" creationId="{0075B9F7-E01A-4C72-A8A5-29823029D99A}"/>
          </ac:grpSpMkLst>
        </pc:grpChg>
        <pc:grpChg chg="add mod">
          <ac:chgData name="Dimitar Zahariev" userId="b84e4ebc77879e88" providerId="LiveId" clId="{3700EFBF-A6B9-418E-AEF0-C811B61A28C1}" dt="2019-11-24T18:59:23.422" v="609" actId="1076"/>
          <ac:grpSpMkLst>
            <pc:docMk/>
            <pc:sldMk cId="848125996" sldId="503"/>
            <ac:grpSpMk id="45" creationId="{CC15AD84-E6CD-4F8B-8410-EFEB33BE00BA}"/>
          </ac:grpSpMkLst>
        </pc:grpChg>
        <pc:grpChg chg="add mod">
          <ac:chgData name="Dimitar Zahariev" userId="b84e4ebc77879e88" providerId="LiveId" clId="{3700EFBF-A6B9-418E-AEF0-C811B61A28C1}" dt="2019-11-24T18:59:41.052" v="615" actId="1076"/>
          <ac:grpSpMkLst>
            <pc:docMk/>
            <pc:sldMk cId="848125996" sldId="503"/>
            <ac:grpSpMk id="48" creationId="{84EB1E37-5153-4667-8880-F5C3F7EC5A20}"/>
          </ac:grpSpMkLst>
        </pc:grpChg>
        <pc:grpChg chg="add mod">
          <ac:chgData name="Dimitar Zahariev" userId="b84e4ebc77879e88" providerId="LiveId" clId="{3700EFBF-A6B9-418E-AEF0-C811B61A28C1}" dt="2019-11-24T18:58:27.552" v="598" actId="1076"/>
          <ac:grpSpMkLst>
            <pc:docMk/>
            <pc:sldMk cId="848125996" sldId="503"/>
            <ac:grpSpMk id="66" creationId="{C628A2F7-DBA6-4A2D-A79D-6C96333F20CC}"/>
          </ac:grpSpMkLst>
        </pc:grpChg>
        <pc:grpChg chg="add mod">
          <ac:chgData name="Dimitar Zahariev" userId="b84e4ebc77879e88" providerId="LiveId" clId="{3700EFBF-A6B9-418E-AEF0-C811B61A28C1}" dt="2019-11-24T18:59:25.713" v="610" actId="1076"/>
          <ac:grpSpMkLst>
            <pc:docMk/>
            <pc:sldMk cId="848125996" sldId="503"/>
            <ac:grpSpMk id="68" creationId="{5310718D-5590-47C4-A6F8-C543DBCC3BF7}"/>
          </ac:grpSpMkLst>
        </pc:grpChg>
        <pc:grpChg chg="add mod">
          <ac:chgData name="Dimitar Zahariev" userId="b84e4ebc77879e88" providerId="LiveId" clId="{3700EFBF-A6B9-418E-AEF0-C811B61A28C1}" dt="2019-11-24T18:59:31.094" v="612" actId="1076"/>
          <ac:grpSpMkLst>
            <pc:docMk/>
            <pc:sldMk cId="848125996" sldId="503"/>
            <ac:grpSpMk id="69" creationId="{D3CC7AB4-44BE-41C6-9529-A994A8B2F1AD}"/>
          </ac:grpSpMkLst>
        </pc:grpChg>
        <pc:grpChg chg="add mod">
          <ac:chgData name="Dimitar Zahariev" userId="b84e4ebc77879e88" providerId="LiveId" clId="{3700EFBF-A6B9-418E-AEF0-C811B61A28C1}" dt="2019-11-24T18:59:16.312" v="607" actId="1076"/>
          <ac:grpSpMkLst>
            <pc:docMk/>
            <pc:sldMk cId="848125996" sldId="503"/>
            <ac:grpSpMk id="71" creationId="{9452C97A-EF2F-4177-9C6E-D8A5093F0ABC}"/>
          </ac:grpSpMkLst>
        </pc:grpChg>
        <pc:grpChg chg="add mod">
          <ac:chgData name="Dimitar Zahariev" userId="b84e4ebc77879e88" providerId="LiveId" clId="{3700EFBF-A6B9-418E-AEF0-C811B61A28C1}" dt="2019-11-24T18:59:43.444" v="616" actId="1076"/>
          <ac:grpSpMkLst>
            <pc:docMk/>
            <pc:sldMk cId="848125996" sldId="503"/>
            <ac:grpSpMk id="73" creationId="{05EF7775-5139-4A38-8B65-CC5651CE79FA}"/>
          </ac:grpSpMkLst>
        </pc:grpChg>
        <pc:grpChg chg="add mod">
          <ac:chgData name="Dimitar Zahariev" userId="b84e4ebc77879e88" providerId="LiveId" clId="{3700EFBF-A6B9-418E-AEF0-C811B61A28C1}" dt="2019-11-24T18:59:09.423" v="605" actId="1076"/>
          <ac:grpSpMkLst>
            <pc:docMk/>
            <pc:sldMk cId="848125996" sldId="503"/>
            <ac:grpSpMk id="74" creationId="{4FCE365C-9B82-48C0-867D-473AC3C9623E}"/>
          </ac:grpSpMkLst>
        </pc:grpChg>
        <pc:picChg chg="add mod">
          <ac:chgData name="Dimitar Zahariev" userId="b84e4ebc77879e88" providerId="LiveId" clId="{3700EFBF-A6B9-418E-AEF0-C811B61A28C1}" dt="2019-11-24T18:50:26.987" v="545" actId="164"/>
          <ac:picMkLst>
            <pc:docMk/>
            <pc:sldMk cId="848125996" sldId="503"/>
            <ac:picMk id="52" creationId="{EADCCCC3-98DD-4D02-9F9E-439559FD6F95}"/>
          </ac:picMkLst>
        </pc:picChg>
        <pc:picChg chg="add mod">
          <ac:chgData name="Dimitar Zahariev" userId="b84e4ebc77879e88" providerId="LiveId" clId="{3700EFBF-A6B9-418E-AEF0-C811B61A28C1}" dt="2019-11-24T18:56:34.322" v="584" actId="164"/>
          <ac:picMkLst>
            <pc:docMk/>
            <pc:sldMk cId="848125996" sldId="503"/>
            <ac:picMk id="54" creationId="{6D0384AE-EB35-4B54-8742-82101FC6A7EF}"/>
          </ac:picMkLst>
        </pc:picChg>
        <pc:picChg chg="add mod">
          <ac:chgData name="Dimitar Zahariev" userId="b84e4ebc77879e88" providerId="LiveId" clId="{3700EFBF-A6B9-418E-AEF0-C811B61A28C1}" dt="2019-11-24T18:54:14.383" v="566" actId="164"/>
          <ac:picMkLst>
            <pc:docMk/>
            <pc:sldMk cId="848125996" sldId="503"/>
            <ac:picMk id="56" creationId="{FC5CF960-0BE1-4601-B086-83CEC52A7D35}"/>
          </ac:picMkLst>
        </pc:picChg>
        <pc:picChg chg="add del mod">
          <ac:chgData name="Dimitar Zahariev" userId="b84e4ebc77879e88" providerId="LiveId" clId="{3700EFBF-A6B9-418E-AEF0-C811B61A28C1}" dt="2019-11-24T18:40:41.622" v="412" actId="478"/>
          <ac:picMkLst>
            <pc:docMk/>
            <pc:sldMk cId="848125996" sldId="503"/>
            <ac:picMk id="57" creationId="{4B866724-18D9-4E31-A6C1-C5BC18007CD2}"/>
          </ac:picMkLst>
        </pc:picChg>
        <pc:picChg chg="add del mod">
          <ac:chgData name="Dimitar Zahariev" userId="b84e4ebc77879e88" providerId="LiveId" clId="{3700EFBF-A6B9-418E-AEF0-C811B61A28C1}" dt="2019-11-24T18:40:45.352" v="414" actId="478"/>
          <ac:picMkLst>
            <pc:docMk/>
            <pc:sldMk cId="848125996" sldId="503"/>
            <ac:picMk id="58" creationId="{0DEFCFDD-F75E-4D10-BF6A-E712B4F1A801}"/>
          </ac:picMkLst>
        </pc:picChg>
        <pc:picChg chg="add del mod">
          <ac:chgData name="Dimitar Zahariev" userId="b84e4ebc77879e88" providerId="LiveId" clId="{3700EFBF-A6B9-418E-AEF0-C811B61A28C1}" dt="2019-11-24T18:40:43.343" v="413" actId="478"/>
          <ac:picMkLst>
            <pc:docMk/>
            <pc:sldMk cId="848125996" sldId="503"/>
            <ac:picMk id="59" creationId="{131D6073-61E1-4E2D-8F76-7B65FCD01507}"/>
          </ac:picMkLst>
        </pc:picChg>
        <pc:picChg chg="add mod">
          <ac:chgData name="Dimitar Zahariev" userId="b84e4ebc77879e88" providerId="LiveId" clId="{3700EFBF-A6B9-418E-AEF0-C811B61A28C1}" dt="2019-11-24T18:54:55.113" v="571" actId="164"/>
          <ac:picMkLst>
            <pc:docMk/>
            <pc:sldMk cId="848125996" sldId="503"/>
            <ac:picMk id="67" creationId="{62EF331D-3970-4065-8ACA-202343FA0683}"/>
          </ac:picMkLst>
        </pc:picChg>
        <pc:picChg chg="add mod">
          <ac:chgData name="Dimitar Zahariev" userId="b84e4ebc77879e88" providerId="LiveId" clId="{3700EFBF-A6B9-418E-AEF0-C811B61A28C1}" dt="2019-11-24T18:55:42.382" v="577" actId="164"/>
          <ac:picMkLst>
            <pc:docMk/>
            <pc:sldMk cId="848125996" sldId="503"/>
            <ac:picMk id="70" creationId="{168703BA-11C3-41CE-9040-9BB5AD2C2CDF}"/>
          </ac:picMkLst>
        </pc:picChg>
        <pc:picChg chg="add mod">
          <ac:chgData name="Dimitar Zahariev" userId="b84e4ebc77879e88" providerId="LiveId" clId="{3700EFBF-A6B9-418E-AEF0-C811B61A28C1}" dt="2019-11-24T18:56:25.183" v="582" actId="164"/>
          <ac:picMkLst>
            <pc:docMk/>
            <pc:sldMk cId="848125996" sldId="503"/>
            <ac:picMk id="72" creationId="{B84403C5-45F7-4DF8-9976-BA1B1D8667D2}"/>
          </ac:picMkLst>
        </pc:picChg>
      </pc:sldChg>
      <pc:sldChg chg="modSp add ord">
        <pc:chgData name="Dimitar Zahariev" userId="b84e4ebc77879e88" providerId="LiveId" clId="{3700EFBF-A6B9-418E-AEF0-C811B61A28C1}" dt="2019-12-02T11:02:24.327" v="13093" actId="20577"/>
        <pc:sldMkLst>
          <pc:docMk/>
          <pc:sldMk cId="1022073263" sldId="698"/>
        </pc:sldMkLst>
        <pc:spChg chg="mod">
          <ac:chgData name="Dimitar Zahariev" userId="b84e4ebc77879e88" providerId="LiveId" clId="{3700EFBF-A6B9-418E-AEF0-C811B61A28C1}" dt="2019-12-01T14:57:57.488" v="630" actId="20577"/>
          <ac:spMkLst>
            <pc:docMk/>
            <pc:sldMk cId="1022073263" sldId="698"/>
            <ac:spMk id="4" creationId="{0141AF62-65D2-47C8-ACCC-4D20F874D323}"/>
          </ac:spMkLst>
        </pc:spChg>
        <pc:spChg chg="mod">
          <ac:chgData name="Dimitar Zahariev" userId="b84e4ebc77879e88" providerId="LiveId" clId="{3700EFBF-A6B9-418E-AEF0-C811B61A28C1}" dt="2019-12-02T11:02:15.514" v="13080" actId="20577"/>
          <ac:spMkLst>
            <pc:docMk/>
            <pc:sldMk cId="1022073263" sldId="698"/>
            <ac:spMk id="7" creationId="{F6F1EF36-6894-4DF5-88AE-7CAB1EB19FFC}"/>
          </ac:spMkLst>
        </pc:spChg>
        <pc:spChg chg="mod">
          <ac:chgData name="Dimitar Zahariev" userId="b84e4ebc77879e88" providerId="LiveId" clId="{3700EFBF-A6B9-418E-AEF0-C811B61A28C1}" dt="2019-12-02T11:02:24.327" v="13093" actId="20577"/>
          <ac:spMkLst>
            <pc:docMk/>
            <pc:sldMk cId="1022073263" sldId="698"/>
            <ac:spMk id="10" creationId="{00000000-0000-0000-0000-000000000000}"/>
          </ac:spMkLst>
        </pc:spChg>
      </pc:sldChg>
      <pc:sldChg chg="modSp add">
        <pc:chgData name="Dimitar Zahariev" userId="b84e4ebc77879e88" providerId="LiveId" clId="{3700EFBF-A6B9-418E-AEF0-C811B61A28C1}" dt="2019-12-01T22:35:56.073" v="8147" actId="20577"/>
        <pc:sldMkLst>
          <pc:docMk/>
          <pc:sldMk cId="3602216718" sldId="699"/>
        </pc:sldMkLst>
        <pc:spChg chg="mod">
          <ac:chgData name="Dimitar Zahariev" userId="b84e4ebc77879e88" providerId="LiveId" clId="{3700EFBF-A6B9-418E-AEF0-C811B61A28C1}" dt="2019-12-01T15:15:07.105" v="959" actId="20577"/>
          <ac:spMkLst>
            <pc:docMk/>
            <pc:sldMk cId="3602216718" sldId="699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22:35:56.073" v="8147" actId="20577"/>
          <ac:spMkLst>
            <pc:docMk/>
            <pc:sldMk cId="3602216718" sldId="699"/>
            <ac:spMk id="5" creationId="{11A1BDA3-1568-4FA9-867E-D3CB207F2824}"/>
          </ac:spMkLst>
        </pc:spChg>
      </pc:sldChg>
      <pc:sldChg chg="addSp delSp modSp add modAnim">
        <pc:chgData name="Dimitar Zahariev" userId="b84e4ebc77879e88" providerId="LiveId" clId="{3700EFBF-A6B9-418E-AEF0-C811B61A28C1}" dt="2019-12-02T14:33:51.203" v="13678"/>
        <pc:sldMkLst>
          <pc:docMk/>
          <pc:sldMk cId="82294416" sldId="700"/>
        </pc:sldMkLst>
        <pc:spChg chg="del">
          <ac:chgData name="Dimitar Zahariev" userId="b84e4ebc77879e88" providerId="LiveId" clId="{3700EFBF-A6B9-418E-AEF0-C811B61A28C1}" dt="2019-12-01T15:16:32.221" v="1015"/>
          <ac:spMkLst>
            <pc:docMk/>
            <pc:sldMk cId="82294416" sldId="700"/>
            <ac:spMk id="2" creationId="{12452599-F1BC-4724-B4C2-9A00CC3286AB}"/>
          </ac:spMkLst>
        </pc:spChg>
        <pc:spChg chg="del">
          <ac:chgData name="Dimitar Zahariev" userId="b84e4ebc77879e88" providerId="LiveId" clId="{3700EFBF-A6B9-418E-AEF0-C811B61A28C1}" dt="2019-12-01T15:16:32.221" v="1015"/>
          <ac:spMkLst>
            <pc:docMk/>
            <pc:sldMk cId="82294416" sldId="700"/>
            <ac:spMk id="3" creationId="{8C08928C-E2D9-499D-90A1-950DCDF77794}"/>
          </ac:spMkLst>
        </pc:spChg>
        <pc:spChg chg="add mod">
          <ac:chgData name="Dimitar Zahariev" userId="b84e4ebc77879e88" providerId="LiveId" clId="{3700EFBF-A6B9-418E-AEF0-C811B61A28C1}" dt="2019-12-01T20:48:39.292" v="4820" actId="20577"/>
          <ac:spMkLst>
            <pc:docMk/>
            <pc:sldMk cId="82294416" sldId="700"/>
            <ac:spMk id="4" creationId="{D7702113-46B5-44FF-AE34-AED42A801FFF}"/>
          </ac:spMkLst>
        </pc:spChg>
        <pc:spChg chg="add mod">
          <ac:chgData name="Dimitar Zahariev" userId="b84e4ebc77879e88" providerId="LiveId" clId="{3700EFBF-A6B9-418E-AEF0-C811B61A28C1}" dt="2019-12-01T21:37:04.088" v="6805" actId="20577"/>
          <ac:spMkLst>
            <pc:docMk/>
            <pc:sldMk cId="82294416" sldId="700"/>
            <ac:spMk id="5" creationId="{25D4DC16-7C8F-4647-B097-E39063E1F4FD}"/>
          </ac:spMkLst>
        </pc:spChg>
      </pc:sldChg>
      <pc:sldChg chg="modSp add ord">
        <pc:chgData name="Dimitar Zahariev" userId="b84e4ebc77879e88" providerId="LiveId" clId="{3700EFBF-A6B9-418E-AEF0-C811B61A28C1}" dt="2019-12-02T02:10:36.839" v="12786" actId="20577"/>
        <pc:sldMkLst>
          <pc:docMk/>
          <pc:sldMk cId="3208377020" sldId="701"/>
        </pc:sldMkLst>
        <pc:spChg chg="mod">
          <ac:chgData name="Dimitar Zahariev" userId="b84e4ebc77879e88" providerId="LiveId" clId="{3700EFBF-A6B9-418E-AEF0-C811B61A28C1}" dt="2019-12-01T17:41:20.739" v="4437" actId="20577"/>
          <ac:spMkLst>
            <pc:docMk/>
            <pc:sldMk cId="3208377020" sldId="701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2T02:10:36.839" v="12786" actId="20577"/>
          <ac:spMkLst>
            <pc:docMk/>
            <pc:sldMk cId="3208377020" sldId="701"/>
            <ac:spMk id="5" creationId="{11A1BDA3-1568-4FA9-867E-D3CB207F2824}"/>
          </ac:spMkLst>
        </pc:spChg>
      </pc:sldChg>
      <pc:sldChg chg="addSp modSp add ord modAnim">
        <pc:chgData name="Dimitar Zahariev" userId="b84e4ebc77879e88" providerId="LiveId" clId="{3700EFBF-A6B9-418E-AEF0-C811B61A28C1}" dt="2019-12-02T14:47:58.728" v="13875"/>
        <pc:sldMkLst>
          <pc:docMk/>
          <pc:sldMk cId="3317344958" sldId="702"/>
        </pc:sldMkLst>
        <pc:spChg chg="mod">
          <ac:chgData name="Dimitar Zahariev" userId="b84e4ebc77879e88" providerId="LiveId" clId="{3700EFBF-A6B9-418E-AEF0-C811B61A28C1}" dt="2019-12-02T00:56:20.998" v="11060" actId="20577"/>
          <ac:spMkLst>
            <pc:docMk/>
            <pc:sldMk cId="3317344958" sldId="702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6:30:43.513" v="12990" actId="20577"/>
          <ac:spMkLst>
            <pc:docMk/>
            <pc:sldMk cId="3317344958" sldId="70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2:10:18.959" v="12770"/>
          <ac:spMkLst>
            <pc:docMk/>
            <pc:sldMk cId="3317344958" sldId="702"/>
            <ac:spMk id="6" creationId="{D4096F37-F8A8-4BDF-B72C-7D68CB815E26}"/>
          </ac:spMkLst>
        </pc:spChg>
      </pc:sldChg>
      <pc:sldChg chg="modSp add modAnim">
        <pc:chgData name="Dimitar Zahariev" userId="b84e4ebc77879e88" providerId="LiveId" clId="{3700EFBF-A6B9-418E-AEF0-C811B61A28C1}" dt="2019-12-02T14:48:23.881" v="13877"/>
        <pc:sldMkLst>
          <pc:docMk/>
          <pc:sldMk cId="3373911128" sldId="703"/>
        </pc:sldMkLst>
        <pc:spChg chg="mod">
          <ac:chgData name="Dimitar Zahariev" userId="b84e4ebc77879e88" providerId="LiveId" clId="{3700EFBF-A6B9-418E-AEF0-C811B61A28C1}" dt="2019-12-02T06:31:50.825" v="13030" actId="20577"/>
          <ac:spMkLst>
            <pc:docMk/>
            <pc:sldMk cId="3373911128" sldId="70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1:04:21.922" v="11380" actId="20577"/>
          <ac:spMkLst>
            <pc:docMk/>
            <pc:sldMk cId="3373911128" sldId="703"/>
            <ac:spMk id="5" creationId="{25D4DC16-7C8F-4647-B097-E39063E1F4FD}"/>
          </ac:spMkLst>
        </pc:spChg>
      </pc:sldChg>
      <pc:sldChg chg="addSp modSp add ord modAnim">
        <pc:chgData name="Dimitar Zahariev" userId="b84e4ebc77879e88" providerId="LiveId" clId="{3700EFBF-A6B9-418E-AEF0-C811B61A28C1}" dt="2019-12-02T14:48:36.417" v="13881"/>
        <pc:sldMkLst>
          <pc:docMk/>
          <pc:sldMk cId="1474218019" sldId="704"/>
        </pc:sldMkLst>
        <pc:spChg chg="mod">
          <ac:chgData name="Dimitar Zahariev" userId="b84e4ebc77879e88" providerId="LiveId" clId="{3700EFBF-A6B9-418E-AEF0-C811B61A28C1}" dt="2019-12-02T00:45:32.557" v="10988" actId="20577"/>
          <ac:spMkLst>
            <pc:docMk/>
            <pc:sldMk cId="1474218019" sldId="704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6:31:04.003" v="12999" actId="27636"/>
          <ac:spMkLst>
            <pc:docMk/>
            <pc:sldMk cId="1474218019" sldId="704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0:46:00.219" v="10990"/>
          <ac:spMkLst>
            <pc:docMk/>
            <pc:sldMk cId="1474218019" sldId="704"/>
            <ac:spMk id="6" creationId="{E61A9E43-9BE4-401E-99CD-FD193B79DCE8}"/>
          </ac:spMkLst>
        </pc:spChg>
      </pc:sldChg>
      <pc:sldChg chg="addSp modSp add modAnim">
        <pc:chgData name="Dimitar Zahariev" userId="b84e4ebc77879e88" providerId="LiveId" clId="{3700EFBF-A6B9-418E-AEF0-C811B61A28C1}" dt="2019-12-02T14:48:48.130" v="13885"/>
        <pc:sldMkLst>
          <pc:docMk/>
          <pc:sldMk cId="3168640342" sldId="705"/>
        </pc:sldMkLst>
        <pc:spChg chg="mod">
          <ac:chgData name="Dimitar Zahariev" userId="b84e4ebc77879e88" providerId="LiveId" clId="{3700EFBF-A6B9-418E-AEF0-C811B61A28C1}" dt="2019-12-02T01:05:48.261" v="11396" actId="5793"/>
          <ac:spMkLst>
            <pc:docMk/>
            <pc:sldMk cId="3168640342" sldId="70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1:17:31.388" v="11690" actId="27636"/>
          <ac:spMkLst>
            <pc:docMk/>
            <pc:sldMk cId="3168640342" sldId="705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2:07:38.990" v="12643"/>
          <ac:spMkLst>
            <pc:docMk/>
            <pc:sldMk cId="3168640342" sldId="705"/>
            <ac:spMk id="6" creationId="{8AD4159B-1221-44E3-A89A-1793539FFFFC}"/>
          </ac:spMkLst>
        </pc:spChg>
      </pc:sldChg>
      <pc:sldChg chg="addSp modSp add modAnim">
        <pc:chgData name="Dimitar Zahariev" userId="b84e4ebc77879e88" providerId="LiveId" clId="{3700EFBF-A6B9-418E-AEF0-C811B61A28C1}" dt="2019-12-02T14:50:17.262" v="13905"/>
        <pc:sldMkLst>
          <pc:docMk/>
          <pc:sldMk cId="2942871613" sldId="706"/>
        </pc:sldMkLst>
        <pc:spChg chg="mod">
          <ac:chgData name="Dimitar Zahariev" userId="b84e4ebc77879e88" providerId="LiveId" clId="{3700EFBF-A6B9-418E-AEF0-C811B61A28C1}" dt="2019-12-02T01:49:11.069" v="12095" actId="20577"/>
          <ac:spMkLst>
            <pc:docMk/>
            <pc:sldMk cId="2942871613" sldId="70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1:43:55.255" v="12061" actId="113"/>
          <ac:spMkLst>
            <pc:docMk/>
            <pc:sldMk cId="2942871613" sldId="706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2:06:22.225" v="12636"/>
          <ac:spMkLst>
            <pc:docMk/>
            <pc:sldMk cId="2942871613" sldId="706"/>
            <ac:spMk id="6" creationId="{33EECAF7-616D-4720-890D-3D11EDA54AF4}"/>
          </ac:spMkLst>
        </pc:spChg>
      </pc:sldChg>
      <pc:sldChg chg="modSp add">
        <pc:chgData name="Dimitar Zahariev" userId="b84e4ebc77879e88" providerId="LiveId" clId="{3700EFBF-A6B9-418E-AEF0-C811B61A28C1}" dt="2019-12-02T06:33:52.638" v="13072" actId="20577"/>
        <pc:sldMkLst>
          <pc:docMk/>
          <pc:sldMk cId="1792130294" sldId="707"/>
        </pc:sldMkLst>
        <pc:spChg chg="mod">
          <ac:chgData name="Dimitar Zahariev" userId="b84e4ebc77879e88" providerId="LiveId" clId="{3700EFBF-A6B9-418E-AEF0-C811B61A28C1}" dt="2019-12-01T17:41:34.667" v="4454" actId="20577"/>
          <ac:spMkLst>
            <pc:docMk/>
            <pc:sldMk cId="1792130294" sldId="707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2T06:33:52.638" v="13072" actId="20577"/>
          <ac:spMkLst>
            <pc:docMk/>
            <pc:sldMk cId="1792130294" sldId="707"/>
            <ac:spMk id="5" creationId="{11A1BDA3-1568-4FA9-867E-D3CB207F2824}"/>
          </ac:spMkLst>
        </pc:spChg>
      </pc:sldChg>
      <pc:sldChg chg="add">
        <pc:chgData name="Dimitar Zahariev" userId="b84e4ebc77879e88" providerId="LiveId" clId="{3700EFBF-A6B9-418E-AEF0-C811B61A28C1}" dt="2019-12-01T15:39:48.644" v="1261"/>
        <pc:sldMkLst>
          <pc:docMk/>
          <pc:sldMk cId="2914857172" sldId="708"/>
        </pc:sldMkLst>
      </pc:sldChg>
      <pc:sldChg chg="addSp modSp add modAnim">
        <pc:chgData name="Dimitar Zahariev" userId="b84e4ebc77879e88" providerId="LiveId" clId="{3700EFBF-A6B9-418E-AEF0-C811B61A28C1}" dt="2019-12-03T08:46:57.458" v="14652" actId="20577"/>
        <pc:sldMkLst>
          <pc:docMk/>
          <pc:sldMk cId="124392679" sldId="709"/>
        </pc:sldMkLst>
        <pc:spChg chg="add mod">
          <ac:chgData name="Dimitar Zahariev" userId="b84e4ebc77879e88" providerId="LiveId" clId="{3700EFBF-A6B9-418E-AEF0-C811B61A28C1}" dt="2019-12-02T14:51:30.477" v="13932" actId="1582"/>
          <ac:spMkLst>
            <pc:docMk/>
            <pc:sldMk cId="124392679" sldId="709"/>
            <ac:spMk id="2" creationId="{C20DE9EC-AE77-4EE8-80CF-C2BFC2ACF666}"/>
          </ac:spMkLst>
        </pc:spChg>
        <pc:spChg chg="add mod">
          <ac:chgData name="Dimitar Zahariev" userId="b84e4ebc77879e88" providerId="LiveId" clId="{3700EFBF-A6B9-418E-AEF0-C811B61A28C1}" dt="2019-12-03T08:46:57.458" v="14652" actId="20577"/>
          <ac:spMkLst>
            <pc:docMk/>
            <pc:sldMk cId="124392679" sldId="709"/>
            <ac:spMk id="3" creationId="{2FE8FD69-A27D-4608-A2D9-9A8CC43E76CA}"/>
          </ac:spMkLst>
        </pc:spChg>
        <pc:spChg chg="mod">
          <ac:chgData name="Dimitar Zahariev" userId="b84e4ebc77879e88" providerId="LiveId" clId="{3700EFBF-A6B9-418E-AEF0-C811B61A28C1}" dt="2019-12-03T08:46:54.979" v="14651" actId="20577"/>
          <ac:spMkLst>
            <pc:docMk/>
            <pc:sldMk cId="124392679" sldId="709"/>
            <ac:spMk id="5" creationId="{25D4DC16-7C8F-4647-B097-E39063E1F4FD}"/>
          </ac:spMkLst>
        </pc:spChg>
      </pc:sldChg>
      <pc:sldChg chg="addSp modSp add modAnim">
        <pc:chgData name="Dimitar Zahariev" userId="b84e4ebc77879e88" providerId="LiveId" clId="{3700EFBF-A6B9-418E-AEF0-C811B61A28C1}" dt="2019-12-02T14:51:50.722" v="13938"/>
        <pc:sldMkLst>
          <pc:docMk/>
          <pc:sldMk cId="2881568439" sldId="710"/>
        </pc:sldMkLst>
        <pc:spChg chg="mod">
          <ac:chgData name="Dimitar Zahariev" userId="b84e4ebc77879e88" providerId="LiveId" clId="{3700EFBF-A6B9-418E-AEF0-C811B61A28C1}" dt="2019-12-01T17:50:38.444" v="4606" actId="20577"/>
          <ac:spMkLst>
            <pc:docMk/>
            <pc:sldMk cId="2881568439" sldId="710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48:42.288" v="4460"/>
          <ac:spMkLst>
            <pc:docMk/>
            <pc:sldMk cId="2881568439" sldId="710"/>
            <ac:spMk id="6" creationId="{BA4A7289-76C1-442E-ADC1-6856D9F4C3F2}"/>
          </ac:spMkLst>
        </pc:spChg>
      </pc:sldChg>
      <pc:sldChg chg="addSp modSp add modAnim">
        <pc:chgData name="Dimitar Zahariev" userId="b84e4ebc77879e88" providerId="LiveId" clId="{3700EFBF-A6B9-418E-AEF0-C811B61A28C1}" dt="2019-12-02T14:52:51.410" v="13961"/>
        <pc:sldMkLst>
          <pc:docMk/>
          <pc:sldMk cId="119216020" sldId="711"/>
        </pc:sldMkLst>
        <pc:spChg chg="mod">
          <ac:chgData name="Dimitar Zahariev" userId="b84e4ebc77879e88" providerId="LiveId" clId="{3700EFBF-A6B9-418E-AEF0-C811B61A28C1}" dt="2019-12-01T16:56:06.104" v="3709" actId="113"/>
          <ac:spMkLst>
            <pc:docMk/>
            <pc:sldMk cId="119216020" sldId="711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21:00.046" v="4009"/>
          <ac:spMkLst>
            <pc:docMk/>
            <pc:sldMk cId="119216020" sldId="711"/>
            <ac:spMk id="6" creationId="{26684FC6-A629-494D-AC02-C8D0A1BD3129}"/>
          </ac:spMkLst>
        </pc:spChg>
        <pc:spChg chg="add mod">
          <ac:chgData name="Dimitar Zahariev" userId="b84e4ebc77879e88" providerId="LiveId" clId="{3700EFBF-A6B9-418E-AEF0-C811B61A28C1}" dt="2019-12-01T16:51:31.798" v="3589" actId="1036"/>
          <ac:spMkLst>
            <pc:docMk/>
            <pc:sldMk cId="119216020" sldId="711"/>
            <ac:spMk id="7" creationId="{7A3B5F7A-8042-4BE7-84FF-F53309B76C19}"/>
          </ac:spMkLst>
        </pc:spChg>
        <pc:spChg chg="add mod">
          <ac:chgData name="Dimitar Zahariev" userId="b84e4ebc77879e88" providerId="LiveId" clId="{3700EFBF-A6B9-418E-AEF0-C811B61A28C1}" dt="2019-12-01T16:51:37.639" v="3601" actId="1036"/>
          <ac:spMkLst>
            <pc:docMk/>
            <pc:sldMk cId="119216020" sldId="711"/>
            <ac:spMk id="8" creationId="{E2E68AA6-65B9-437A-B0BF-7BCC6A34D067}"/>
          </ac:spMkLst>
        </pc:spChg>
      </pc:sldChg>
      <pc:sldChg chg="addSp delSp modSp add modAnim">
        <pc:chgData name="Dimitar Zahariev" userId="b84e4ebc77879e88" providerId="LiveId" clId="{3700EFBF-A6B9-418E-AEF0-C811B61A28C1}" dt="2019-12-02T14:53:26.676" v="13974"/>
        <pc:sldMkLst>
          <pc:docMk/>
          <pc:sldMk cId="1793222823" sldId="712"/>
        </pc:sldMkLst>
        <pc:spChg chg="add del mod">
          <ac:chgData name="Dimitar Zahariev" userId="b84e4ebc77879e88" providerId="LiveId" clId="{3700EFBF-A6B9-418E-AEF0-C811B61A28C1}" dt="2019-12-01T16:22:40.274" v="2730" actId="478"/>
          <ac:spMkLst>
            <pc:docMk/>
            <pc:sldMk cId="1793222823" sldId="712"/>
            <ac:spMk id="2" creationId="{65323DBB-A9A3-4A03-B052-8122380F0CD4}"/>
          </ac:spMkLst>
        </pc:spChg>
        <pc:spChg chg="mod">
          <ac:chgData name="Dimitar Zahariev" userId="b84e4ebc77879e88" providerId="LiveId" clId="{3700EFBF-A6B9-418E-AEF0-C811B61A28C1}" dt="2019-12-01T16:56:25.355" v="3724" actId="20577"/>
          <ac:spMkLst>
            <pc:docMk/>
            <pc:sldMk cId="1793222823" sldId="71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19:54.431" v="4008"/>
          <ac:spMkLst>
            <pc:docMk/>
            <pc:sldMk cId="1793222823" sldId="712"/>
            <ac:spMk id="6" creationId="{9332AA6B-00B2-45D0-9AC3-0DD8E4D178D4}"/>
          </ac:spMkLst>
        </pc:spChg>
        <pc:spChg chg="add mod">
          <ac:chgData name="Dimitar Zahariev" userId="b84e4ebc77879e88" providerId="LiveId" clId="{3700EFBF-A6B9-418E-AEF0-C811B61A28C1}" dt="2019-12-01T16:53:57.586" v="3704" actId="1036"/>
          <ac:spMkLst>
            <pc:docMk/>
            <pc:sldMk cId="1793222823" sldId="712"/>
            <ac:spMk id="7" creationId="{963D127E-D21F-40DE-B200-1E6255CBC0E7}"/>
          </ac:spMkLst>
        </pc:spChg>
        <pc:spChg chg="add mod">
          <ac:chgData name="Dimitar Zahariev" userId="b84e4ebc77879e88" providerId="LiveId" clId="{3700EFBF-A6B9-418E-AEF0-C811B61A28C1}" dt="2019-12-01T16:58:02.137" v="3729" actId="20577"/>
          <ac:spMkLst>
            <pc:docMk/>
            <pc:sldMk cId="1793222823" sldId="712"/>
            <ac:spMk id="8" creationId="{EE9EEC41-73F4-4D80-8015-8A2D98D01980}"/>
          </ac:spMkLst>
        </pc:spChg>
      </pc:sldChg>
      <pc:sldChg chg="addSp modSp add modAnim">
        <pc:chgData name="Dimitar Zahariev" userId="b84e4ebc77879e88" providerId="LiveId" clId="{3700EFBF-A6B9-418E-AEF0-C811B61A28C1}" dt="2019-12-02T14:55:57.762" v="13978"/>
        <pc:sldMkLst>
          <pc:docMk/>
          <pc:sldMk cId="1900185108" sldId="713"/>
        </pc:sldMkLst>
        <pc:spChg chg="mod">
          <ac:chgData name="Dimitar Zahariev" userId="b84e4ebc77879e88" providerId="LiveId" clId="{3700EFBF-A6B9-418E-AEF0-C811B61A28C1}" dt="2019-12-01T17:11:00.280" v="3831" actId="20577"/>
          <ac:spMkLst>
            <pc:docMk/>
            <pc:sldMk cId="1900185108" sldId="71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7:17:34.133" v="3984" actId="20577"/>
          <ac:spMkLst>
            <pc:docMk/>
            <pc:sldMk cId="1900185108" sldId="713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18:08.679" v="4007" actId="20577"/>
          <ac:spMkLst>
            <pc:docMk/>
            <pc:sldMk cId="1900185108" sldId="713"/>
            <ac:spMk id="6" creationId="{21585817-825A-4F06-B061-BA6832855950}"/>
          </ac:spMkLst>
        </pc:spChg>
      </pc:sldChg>
      <pc:sldChg chg="modSp add">
        <pc:chgData name="Dimitar Zahariev" userId="b84e4ebc77879e88" providerId="LiveId" clId="{3700EFBF-A6B9-418E-AEF0-C811B61A28C1}" dt="2019-12-01T15:43:20.717" v="1480" actId="20577"/>
        <pc:sldMkLst>
          <pc:docMk/>
          <pc:sldMk cId="1177571149" sldId="714"/>
        </pc:sldMkLst>
        <pc:spChg chg="mod">
          <ac:chgData name="Dimitar Zahariev" userId="b84e4ebc77879e88" providerId="LiveId" clId="{3700EFBF-A6B9-418E-AEF0-C811B61A28C1}" dt="2019-12-01T15:42:47.208" v="1418" actId="20577"/>
          <ac:spMkLst>
            <pc:docMk/>
            <pc:sldMk cId="1177571149" sldId="714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15:43:20.717" v="1480" actId="20577"/>
          <ac:spMkLst>
            <pc:docMk/>
            <pc:sldMk cId="1177571149" sldId="714"/>
            <ac:spMk id="5" creationId="{11A1BDA3-1568-4FA9-867E-D3CB207F2824}"/>
          </ac:spMkLst>
        </pc:spChg>
      </pc:sldChg>
      <pc:sldChg chg="modSp add">
        <pc:chgData name="Dimitar Zahariev" userId="b84e4ebc77879e88" providerId="LiveId" clId="{3700EFBF-A6B9-418E-AEF0-C811B61A28C1}" dt="2019-12-01T17:26:26.440" v="4191" actId="313"/>
        <pc:sldMkLst>
          <pc:docMk/>
          <pc:sldMk cId="2311176215" sldId="715"/>
        </pc:sldMkLst>
        <pc:spChg chg="mod">
          <ac:chgData name="Dimitar Zahariev" userId="b84e4ebc77879e88" providerId="LiveId" clId="{3700EFBF-A6B9-418E-AEF0-C811B61A28C1}" dt="2019-12-01T17:26:26.440" v="4191" actId="313"/>
          <ac:spMkLst>
            <pc:docMk/>
            <pc:sldMk cId="2311176215" sldId="715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17:26:21.041" v="4190" actId="20577"/>
          <ac:spMkLst>
            <pc:docMk/>
            <pc:sldMk cId="2311176215" sldId="715"/>
            <ac:spMk id="5" creationId="{11A1BDA3-1568-4FA9-867E-D3CB207F2824}"/>
          </ac:spMkLst>
        </pc:spChg>
      </pc:sldChg>
      <pc:sldChg chg="addSp modSp add modAnim">
        <pc:chgData name="Dimitar Zahariev" userId="b84e4ebc77879e88" providerId="LiveId" clId="{3700EFBF-A6B9-418E-AEF0-C811B61A28C1}" dt="2019-12-02T14:56:38.903" v="13993"/>
        <pc:sldMkLst>
          <pc:docMk/>
          <pc:sldMk cId="252777691" sldId="716"/>
        </pc:sldMkLst>
        <pc:spChg chg="mod">
          <ac:chgData name="Dimitar Zahariev" userId="b84e4ebc77879e88" providerId="LiveId" clId="{3700EFBF-A6B9-418E-AEF0-C811B61A28C1}" dt="2019-12-01T15:42:27.841" v="1394" actId="20577"/>
          <ac:spMkLst>
            <pc:docMk/>
            <pc:sldMk cId="252777691" sldId="71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6:02:05.745" v="1756" actId="20577"/>
          <ac:spMkLst>
            <pc:docMk/>
            <pc:sldMk cId="252777691" sldId="716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39:12.104" v="4402"/>
          <ac:spMkLst>
            <pc:docMk/>
            <pc:sldMk cId="252777691" sldId="716"/>
            <ac:spMk id="6" creationId="{C0E5A3D3-2069-48A4-BBDA-F665E4ABC03A}"/>
          </ac:spMkLst>
        </pc:spChg>
        <pc:spChg chg="add mod">
          <ac:chgData name="Dimitar Zahariev" userId="b84e4ebc77879e88" providerId="LiveId" clId="{3700EFBF-A6B9-418E-AEF0-C811B61A28C1}" dt="2019-12-01T17:39:44.424" v="4410" actId="20577"/>
          <ac:spMkLst>
            <pc:docMk/>
            <pc:sldMk cId="252777691" sldId="716"/>
            <ac:spMk id="7" creationId="{AC2955D2-6137-401C-B46B-7938D233B5EC}"/>
          </ac:spMkLst>
        </pc:spChg>
      </pc:sldChg>
      <pc:sldChg chg="addSp modSp add modAnim">
        <pc:chgData name="Dimitar Zahariev" userId="b84e4ebc77879e88" providerId="LiveId" clId="{3700EFBF-A6B9-418E-AEF0-C811B61A28C1}" dt="2019-12-02T14:56:57.519" v="14002"/>
        <pc:sldMkLst>
          <pc:docMk/>
          <pc:sldMk cId="3930653115" sldId="717"/>
        </pc:sldMkLst>
        <pc:spChg chg="mod">
          <ac:chgData name="Dimitar Zahariev" userId="b84e4ebc77879e88" providerId="LiveId" clId="{3700EFBF-A6B9-418E-AEF0-C811B61A28C1}" dt="2019-12-01T17:26:16.764" v="4188" actId="20577"/>
          <ac:spMkLst>
            <pc:docMk/>
            <pc:sldMk cId="3930653115" sldId="71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7:27:58.403" v="4198" actId="20577"/>
          <ac:spMkLst>
            <pc:docMk/>
            <pc:sldMk cId="3930653115" sldId="717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38:59.903" v="4399"/>
          <ac:spMkLst>
            <pc:docMk/>
            <pc:sldMk cId="3930653115" sldId="717"/>
            <ac:spMk id="6" creationId="{A8E7E5E1-19E6-4F29-B580-2A46E704293D}"/>
          </ac:spMkLst>
        </pc:spChg>
        <pc:spChg chg="add mod">
          <ac:chgData name="Dimitar Zahariev" userId="b84e4ebc77879e88" providerId="LiveId" clId="{3700EFBF-A6B9-418E-AEF0-C811B61A28C1}" dt="2019-12-01T17:40:03.634" v="4418" actId="20577"/>
          <ac:spMkLst>
            <pc:docMk/>
            <pc:sldMk cId="3930653115" sldId="717"/>
            <ac:spMk id="7" creationId="{756FA07D-9F78-4188-AA81-A1B87097A951}"/>
          </ac:spMkLst>
        </pc:spChg>
      </pc:sldChg>
      <pc:sldChg chg="modSp add del">
        <pc:chgData name="Dimitar Zahariev" userId="b84e4ebc77879e88" providerId="LiveId" clId="{3700EFBF-A6B9-418E-AEF0-C811B61A28C1}" dt="2019-12-01T17:30:52.919" v="4232" actId="2696"/>
        <pc:sldMkLst>
          <pc:docMk/>
          <pc:sldMk cId="1816291914" sldId="718"/>
        </pc:sldMkLst>
        <pc:spChg chg="mod">
          <ac:chgData name="Dimitar Zahariev" userId="b84e4ebc77879e88" providerId="LiveId" clId="{3700EFBF-A6B9-418E-AEF0-C811B61A28C1}" dt="2019-12-01T15:42:34.352" v="1405" actId="20577"/>
          <ac:spMkLst>
            <pc:docMk/>
            <pc:sldMk cId="1816291914" sldId="718"/>
            <ac:spMk id="4" creationId="{D7702113-46B5-44FF-AE34-AED42A801FFF}"/>
          </ac:spMkLst>
        </pc:spChg>
      </pc:sldChg>
      <pc:sldChg chg="addSp modSp add modAnim">
        <pc:chgData name="Dimitar Zahariev" userId="b84e4ebc77879e88" providerId="LiveId" clId="{3700EFBF-A6B9-418E-AEF0-C811B61A28C1}" dt="2019-12-03T08:47:03.584" v="14653" actId="20577"/>
        <pc:sldMkLst>
          <pc:docMk/>
          <pc:sldMk cId="4241398349" sldId="719"/>
        </pc:sldMkLst>
        <pc:spChg chg="mod">
          <ac:chgData name="Dimitar Zahariev" userId="b84e4ebc77879e88" providerId="LiveId" clId="{3700EFBF-A6B9-418E-AEF0-C811B61A28C1}" dt="2019-12-03T08:47:03.584" v="14653" actId="20577"/>
          <ac:spMkLst>
            <pc:docMk/>
            <pc:sldMk cId="4241398349" sldId="719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6:41:23.209" v="3182" actId="20577"/>
          <ac:spMkLst>
            <pc:docMk/>
            <pc:sldMk cId="4241398349" sldId="719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6:31:52.243" v="2958"/>
          <ac:spMkLst>
            <pc:docMk/>
            <pc:sldMk cId="4241398349" sldId="719"/>
            <ac:spMk id="6" creationId="{006AA2BA-FCBC-4803-A0F8-0F48213EF763}"/>
          </ac:spMkLst>
        </pc:spChg>
        <pc:spChg chg="add mod">
          <ac:chgData name="Dimitar Zahariev" userId="b84e4ebc77879e88" providerId="LiveId" clId="{3700EFBF-A6B9-418E-AEF0-C811B61A28C1}" dt="2019-12-01T16:42:08.740" v="3210" actId="1076"/>
          <ac:spMkLst>
            <pc:docMk/>
            <pc:sldMk cId="4241398349" sldId="719"/>
            <ac:spMk id="7" creationId="{CD005495-9170-4805-A109-34699B0D1CA2}"/>
          </ac:spMkLst>
        </pc:spChg>
      </pc:sldChg>
      <pc:sldChg chg="add modAnim">
        <pc:chgData name="Dimitar Zahariev" userId="b84e4ebc77879e88" providerId="LiveId" clId="{3700EFBF-A6B9-418E-AEF0-C811B61A28C1}" dt="2019-12-02T14:56:07.513" v="13982"/>
        <pc:sldMkLst>
          <pc:docMk/>
          <pc:sldMk cId="714116626" sldId="720"/>
        </pc:sldMkLst>
      </pc:sldChg>
      <pc:sldChg chg="modSp add modAnim">
        <pc:chgData name="Dimitar Zahariev" userId="b84e4ebc77879e88" providerId="LiveId" clId="{3700EFBF-A6B9-418E-AEF0-C811B61A28C1}" dt="2019-12-02T14:57:12.606" v="14009"/>
        <pc:sldMkLst>
          <pc:docMk/>
          <pc:sldMk cId="2476974398" sldId="721"/>
        </pc:sldMkLst>
        <pc:spChg chg="mod">
          <ac:chgData name="Dimitar Zahariev" userId="b84e4ebc77879e88" providerId="LiveId" clId="{3700EFBF-A6B9-418E-AEF0-C811B61A28C1}" dt="2019-12-01T17:30:59.319" v="4249" actId="20577"/>
          <ac:spMkLst>
            <pc:docMk/>
            <pc:sldMk cId="2476974398" sldId="721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7:38:19.223" v="4391" actId="20577"/>
          <ac:spMkLst>
            <pc:docMk/>
            <pc:sldMk cId="2476974398" sldId="721"/>
            <ac:spMk id="5" creationId="{25D4DC16-7C8F-4647-B097-E39063E1F4FD}"/>
          </ac:spMkLst>
        </pc:spChg>
        <pc:spChg chg="mod">
          <ac:chgData name="Dimitar Zahariev" userId="b84e4ebc77879e88" providerId="LiveId" clId="{3700EFBF-A6B9-418E-AEF0-C811B61A28C1}" dt="2019-12-01T17:35:22.024" v="4361" actId="20577"/>
          <ac:spMkLst>
            <pc:docMk/>
            <pc:sldMk cId="2476974398" sldId="721"/>
            <ac:spMk id="6" creationId="{A8E7E5E1-19E6-4F29-B580-2A46E704293D}"/>
          </ac:spMkLst>
        </pc:spChg>
        <pc:spChg chg="mod">
          <ac:chgData name="Dimitar Zahariev" userId="b84e4ebc77879e88" providerId="LiveId" clId="{3700EFBF-A6B9-418E-AEF0-C811B61A28C1}" dt="2019-12-01T17:38:37.925" v="4396" actId="113"/>
          <ac:spMkLst>
            <pc:docMk/>
            <pc:sldMk cId="2476974398" sldId="721"/>
            <ac:spMk id="7" creationId="{756FA07D-9F78-4188-AA81-A1B87097A951}"/>
          </ac:spMkLst>
        </pc:spChg>
      </pc:sldChg>
      <pc:sldChg chg="addSp modSp add modAnim">
        <pc:chgData name="Dimitar Zahariev" userId="b84e4ebc77879e88" providerId="LiveId" clId="{3700EFBF-A6B9-418E-AEF0-C811B61A28C1}" dt="2019-12-02T14:50:30.580" v="13909"/>
        <pc:sldMkLst>
          <pc:docMk/>
          <pc:sldMk cId="3867363491" sldId="722"/>
        </pc:sldMkLst>
        <pc:spChg chg="mod">
          <ac:chgData name="Dimitar Zahariev" userId="b84e4ebc77879e88" providerId="LiveId" clId="{3700EFBF-A6B9-418E-AEF0-C811B61A28C1}" dt="2019-12-02T01:49:06.112" v="12091" actId="20577"/>
          <ac:spMkLst>
            <pc:docMk/>
            <pc:sldMk cId="3867363491" sldId="722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2:32.725" v="12580" actId="20577"/>
          <ac:spMkLst>
            <pc:docMk/>
            <pc:sldMk cId="3867363491" sldId="72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1:53:37.248" v="12157" actId="14100"/>
          <ac:spMkLst>
            <pc:docMk/>
            <pc:sldMk cId="3867363491" sldId="722"/>
            <ac:spMk id="6" creationId="{931D8B6F-B85F-45EC-8E94-546DBD19E39D}"/>
          </ac:spMkLst>
        </pc:spChg>
      </pc:sldChg>
      <pc:sldChg chg="modSp add">
        <pc:chgData name="Dimitar Zahariev" userId="b84e4ebc77879e88" providerId="LiveId" clId="{3700EFBF-A6B9-418E-AEF0-C811B61A28C1}" dt="2019-12-01T22:56:03.946" v="8666" actId="20577"/>
        <pc:sldMkLst>
          <pc:docMk/>
          <pc:sldMk cId="1517662865" sldId="723"/>
        </pc:sldMkLst>
        <pc:spChg chg="mod">
          <ac:chgData name="Dimitar Zahariev" userId="b84e4ebc77879e88" providerId="LiveId" clId="{3700EFBF-A6B9-418E-AEF0-C811B61A28C1}" dt="2019-12-01T18:10:38.035" v="4751" actId="20577"/>
          <ac:spMkLst>
            <pc:docMk/>
            <pc:sldMk cId="1517662865" sldId="723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22:56:03.946" v="8666" actId="20577"/>
          <ac:spMkLst>
            <pc:docMk/>
            <pc:sldMk cId="1517662865" sldId="723"/>
            <ac:spMk id="5" creationId="{11A1BDA3-1568-4FA9-867E-D3CB207F2824}"/>
          </ac:spMkLst>
        </pc:spChg>
      </pc:sldChg>
      <pc:sldChg chg="addSp delSp modSp add modAnim">
        <pc:chgData name="Dimitar Zahariev" userId="b84e4ebc77879e88" providerId="LiveId" clId="{3700EFBF-A6B9-418E-AEF0-C811B61A28C1}" dt="2019-12-02T19:19:49.861" v="14650"/>
        <pc:sldMkLst>
          <pc:docMk/>
          <pc:sldMk cId="500513785" sldId="724"/>
        </pc:sldMkLst>
        <pc:spChg chg="mod">
          <ac:chgData name="Dimitar Zahariev" userId="b84e4ebc77879e88" providerId="LiveId" clId="{3700EFBF-A6B9-418E-AEF0-C811B61A28C1}" dt="2019-12-01T22:23:27.670" v="7818" actId="20577"/>
          <ac:spMkLst>
            <pc:docMk/>
            <pc:sldMk cId="500513785" sldId="724"/>
            <ac:spMk id="4" creationId="{D7702113-46B5-44FF-AE34-AED42A801FFF}"/>
          </ac:spMkLst>
        </pc:spChg>
        <pc:spChg chg="del mod">
          <ac:chgData name="Dimitar Zahariev" userId="b84e4ebc77879e88" providerId="LiveId" clId="{3700EFBF-A6B9-418E-AEF0-C811B61A28C1}" dt="2019-12-01T22:25:23.398" v="7857" actId="478"/>
          <ac:spMkLst>
            <pc:docMk/>
            <pc:sldMk cId="500513785" sldId="724"/>
            <ac:spMk id="5" creationId="{25D4DC16-7C8F-4647-B097-E39063E1F4FD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6" creationId="{A241320C-5A00-42B8-8B2F-8CFD0A9F7EFF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7" creationId="{6B8F7E1C-EC68-4F61-97F7-E07139936099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8" creationId="{251F96ED-22AF-460C-A13E-45702680E101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9" creationId="{168ECBDC-D079-4511-B29E-AB07848E8115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0" creationId="{BA146B31-777B-4C78-ADFD-750AB7432F23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1" creationId="{4ABA5065-0259-46AF-97FE-4D5E363F45D8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2" creationId="{BB1F53C3-CE00-4FD7-8FA7-3F30D47FFD2A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3" creationId="{0B87AEA5-E336-443F-A12A-E70D6DF4F13E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4" creationId="{5710A916-DDA4-4D2F-8D80-D016AFD4CBD3}"/>
          </ac:spMkLst>
        </pc:spChg>
        <pc:spChg chg="add del mod">
          <ac:chgData name="Dimitar Zahariev" userId="b84e4ebc77879e88" providerId="LiveId" clId="{3700EFBF-A6B9-418E-AEF0-C811B61A28C1}" dt="2019-12-01T22:25:24.526" v="7858" actId="478"/>
          <ac:spMkLst>
            <pc:docMk/>
            <pc:sldMk cId="500513785" sldId="724"/>
            <ac:spMk id="16" creationId="{A617FCBB-DB9D-4A09-9963-2F04F20C59A1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17" creationId="{72965BB6-ECD2-4FCD-B584-E8E1C81BE391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18" creationId="{A0AFCBB4-DD1B-45B5-B340-2EF4677D8AD8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19" creationId="{7C1C68D3-AD5A-4922-8A31-FE8086CE66DB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20" creationId="{9BC3C960-F7AF-429C-9D43-38D8B7063FF5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21" creationId="{D9D6F801-9EB2-4FD6-8129-C7865BEC17EB}"/>
          </ac:spMkLst>
        </pc:spChg>
        <pc:picChg chg="add mod">
          <ac:chgData name="Dimitar Zahariev" userId="b84e4ebc77879e88" providerId="LiveId" clId="{3700EFBF-A6B9-418E-AEF0-C811B61A28C1}" dt="2019-12-01T22:25:03.832" v="7847" actId="1076"/>
          <ac:picMkLst>
            <pc:docMk/>
            <pc:sldMk cId="500513785" sldId="724"/>
            <ac:picMk id="3" creationId="{FC63E575-7296-4288-BC76-EB1CB8D6DBAA}"/>
          </ac:picMkLst>
        </pc:picChg>
      </pc:sldChg>
      <pc:sldChg chg="modSp add modAnim">
        <pc:chgData name="Dimitar Zahariev" userId="b84e4ebc77879e88" providerId="LiveId" clId="{3700EFBF-A6B9-418E-AEF0-C811B61A28C1}" dt="2019-12-02T14:39:11.572" v="13760"/>
        <pc:sldMkLst>
          <pc:docMk/>
          <pc:sldMk cId="2877116737" sldId="725"/>
        </pc:sldMkLst>
        <pc:spChg chg="mod">
          <ac:chgData name="Dimitar Zahariev" userId="b84e4ebc77879e88" providerId="LiveId" clId="{3700EFBF-A6B9-418E-AEF0-C811B61A28C1}" dt="2019-12-01T22:30:36.815" v="8066" actId="20577"/>
          <ac:spMkLst>
            <pc:docMk/>
            <pc:sldMk cId="2877116737" sldId="72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14:25.168" v="12807" actId="113"/>
          <ac:spMkLst>
            <pc:docMk/>
            <pc:sldMk cId="2877116737" sldId="725"/>
            <ac:spMk id="5" creationId="{25D4DC16-7C8F-4647-B097-E39063E1F4FD}"/>
          </ac:spMkLst>
        </pc:spChg>
      </pc:sldChg>
      <pc:sldChg chg="modSp add ord modAnim">
        <pc:chgData name="Dimitar Zahariev" userId="b84e4ebc77879e88" providerId="LiveId" clId="{3700EFBF-A6B9-418E-AEF0-C811B61A28C1}" dt="2019-12-02T14:42:59.336" v="13814"/>
        <pc:sldMkLst>
          <pc:docMk/>
          <pc:sldMk cId="1690613444" sldId="726"/>
        </pc:sldMkLst>
        <pc:spChg chg="mod">
          <ac:chgData name="Dimitar Zahariev" userId="b84e4ebc77879e88" providerId="LiveId" clId="{3700EFBF-A6B9-418E-AEF0-C811B61A28C1}" dt="2019-12-01T23:06:38.653" v="8876" actId="20577"/>
          <ac:spMkLst>
            <pc:docMk/>
            <pc:sldMk cId="1690613444" sldId="72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42:01.167" v="13798" actId="20577"/>
          <ac:spMkLst>
            <pc:docMk/>
            <pc:sldMk cId="1690613444" sldId="726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36:31.624" v="13716"/>
        <pc:sldMkLst>
          <pc:docMk/>
          <pc:sldMk cId="786897904" sldId="727"/>
        </pc:sldMkLst>
        <pc:spChg chg="mod">
          <ac:chgData name="Dimitar Zahariev" userId="b84e4ebc77879e88" providerId="LiveId" clId="{3700EFBF-A6B9-418E-AEF0-C811B61A28C1}" dt="2019-12-01T20:39:28.796" v="4760" actId="20577"/>
          <ac:spMkLst>
            <pc:docMk/>
            <pc:sldMk cId="786897904" sldId="72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1:56:44.542" v="7534" actId="20577"/>
          <ac:spMkLst>
            <pc:docMk/>
            <pc:sldMk cId="786897904" sldId="727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36:38.227" v="13718"/>
        <pc:sldMkLst>
          <pc:docMk/>
          <pc:sldMk cId="965342604" sldId="728"/>
        </pc:sldMkLst>
        <pc:spChg chg="mod">
          <ac:chgData name="Dimitar Zahariev" userId="b84e4ebc77879e88" providerId="LiveId" clId="{3700EFBF-A6B9-418E-AEF0-C811B61A28C1}" dt="2019-12-01T20:39:35.674" v="4768" actId="20577"/>
          <ac:spMkLst>
            <pc:docMk/>
            <pc:sldMk cId="965342604" sldId="728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1:49:11.742" v="7249" actId="20577"/>
          <ac:spMkLst>
            <pc:docMk/>
            <pc:sldMk cId="965342604" sldId="728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36:43.652" v="13720"/>
        <pc:sldMkLst>
          <pc:docMk/>
          <pc:sldMk cId="897861" sldId="729"/>
        </pc:sldMkLst>
        <pc:spChg chg="mod">
          <ac:chgData name="Dimitar Zahariev" userId="b84e4ebc77879e88" providerId="LiveId" clId="{3700EFBF-A6B9-418E-AEF0-C811B61A28C1}" dt="2019-12-01T20:39:42.095" v="4775" actId="20577"/>
          <ac:spMkLst>
            <pc:docMk/>
            <pc:sldMk cId="897861" sldId="729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1:55:16.075" v="7494" actId="5793"/>
          <ac:spMkLst>
            <pc:docMk/>
            <pc:sldMk cId="897861" sldId="729"/>
            <ac:spMk id="5" creationId="{25D4DC16-7C8F-4647-B097-E39063E1F4FD}"/>
          </ac:spMkLst>
        </pc:spChg>
      </pc:sldChg>
      <pc:sldChg chg="modSp add ord modAnim">
        <pc:chgData name="Dimitar Zahariev" userId="b84e4ebc77879e88" providerId="LiveId" clId="{3700EFBF-A6B9-418E-AEF0-C811B61A28C1}" dt="2019-12-02T14:33:22.687" v="13672"/>
        <pc:sldMkLst>
          <pc:docMk/>
          <pc:sldMk cId="1571730899" sldId="730"/>
        </pc:sldMkLst>
        <pc:spChg chg="mod">
          <ac:chgData name="Dimitar Zahariev" userId="b84e4ebc77879e88" providerId="LiveId" clId="{3700EFBF-A6B9-418E-AEF0-C811B61A28C1}" dt="2019-12-02T14:32:46.695" v="13656" actId="113"/>
          <ac:spMkLst>
            <pc:docMk/>
            <pc:sldMk cId="1571730899" sldId="730"/>
            <ac:spMk id="5" creationId="{25D4DC16-7C8F-4647-B097-E39063E1F4FD}"/>
          </ac:spMkLst>
        </pc:spChg>
      </pc:sldChg>
      <pc:sldChg chg="addSp modSp add modAnim">
        <pc:chgData name="Dimitar Zahariev" userId="b84e4ebc77879e88" providerId="LiveId" clId="{3700EFBF-A6B9-418E-AEF0-C811B61A28C1}" dt="2019-12-02T14:35:21.860" v="13705" actId="20577"/>
        <pc:sldMkLst>
          <pc:docMk/>
          <pc:sldMk cId="1484844565" sldId="731"/>
        </pc:sldMkLst>
        <pc:spChg chg="add mod">
          <ac:chgData name="Dimitar Zahariev" userId="b84e4ebc77879e88" providerId="LiveId" clId="{3700EFBF-A6B9-418E-AEF0-C811B61A28C1}" dt="2019-12-01T21:04:48.321" v="5550" actId="20577"/>
          <ac:spMkLst>
            <pc:docMk/>
            <pc:sldMk cId="1484844565" sldId="731"/>
            <ac:spMk id="2" creationId="{104C2380-05AD-4463-BAEE-C7A2B48B2F73}"/>
          </ac:spMkLst>
        </pc:spChg>
        <pc:spChg chg="mod">
          <ac:chgData name="Dimitar Zahariev" userId="b84e4ebc77879e88" providerId="LiveId" clId="{3700EFBF-A6B9-418E-AEF0-C811B61A28C1}" dt="2019-12-01T21:04:08.683" v="5533" actId="20577"/>
          <ac:spMkLst>
            <pc:docMk/>
            <pc:sldMk cId="1484844565" sldId="731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35:21.860" v="13705" actId="20577"/>
          <ac:spMkLst>
            <pc:docMk/>
            <pc:sldMk cId="1484844565" sldId="731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1:04:58.857" v="5568" actId="20577"/>
          <ac:spMkLst>
            <pc:docMk/>
            <pc:sldMk cId="1484844565" sldId="731"/>
            <ac:spMk id="6" creationId="{01951085-3A42-40D7-AB51-56556428A34D}"/>
          </ac:spMkLst>
        </pc:spChg>
        <pc:spChg chg="add mod">
          <ac:chgData name="Dimitar Zahariev" userId="b84e4ebc77879e88" providerId="LiveId" clId="{3700EFBF-A6B9-418E-AEF0-C811B61A28C1}" dt="2019-12-01T21:05:18.606" v="5591" actId="20577"/>
          <ac:spMkLst>
            <pc:docMk/>
            <pc:sldMk cId="1484844565" sldId="731"/>
            <ac:spMk id="7" creationId="{C90B24F0-1D2D-4AEA-9C59-CE9DF8097D8A}"/>
          </ac:spMkLst>
        </pc:spChg>
        <pc:spChg chg="add mod">
          <ac:chgData name="Dimitar Zahariev" userId="b84e4ebc77879e88" providerId="LiveId" clId="{3700EFBF-A6B9-418E-AEF0-C811B61A28C1}" dt="2019-12-01T21:05:39.009" v="5617" actId="20577"/>
          <ac:spMkLst>
            <pc:docMk/>
            <pc:sldMk cId="1484844565" sldId="731"/>
            <ac:spMk id="8" creationId="{AE6B4E3D-D17E-40D2-AF6F-08659338F9EE}"/>
          </ac:spMkLst>
        </pc:spChg>
      </pc:sldChg>
      <pc:sldChg chg="addSp delSp modSp add modAnim">
        <pc:chgData name="Dimitar Zahariev" userId="b84e4ebc77879e88" providerId="LiveId" clId="{3700EFBF-A6B9-418E-AEF0-C811B61A28C1}" dt="2019-12-02T14:37:30.118" v="13730"/>
        <pc:sldMkLst>
          <pc:docMk/>
          <pc:sldMk cId="2380381746" sldId="732"/>
        </pc:sldMkLst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" creationId="{70DB7692-EFB7-446D-A045-780A95FFDAB2}"/>
          </ac:spMkLst>
        </pc:spChg>
        <pc:spChg chg="mod">
          <ac:chgData name="Dimitar Zahariev" userId="b84e4ebc77879e88" providerId="LiveId" clId="{3700EFBF-A6B9-418E-AEF0-C811B61A28C1}" dt="2019-12-01T20:57:36.851" v="5315" actId="20577"/>
          <ac:spMkLst>
            <pc:docMk/>
            <pc:sldMk cId="2380381746" sldId="732"/>
            <ac:spMk id="4" creationId="{D7702113-46B5-44FF-AE34-AED42A801FFF}"/>
          </ac:spMkLst>
        </pc:spChg>
        <pc:spChg chg="del mod">
          <ac:chgData name="Dimitar Zahariev" userId="b84e4ebc77879e88" providerId="LiveId" clId="{3700EFBF-A6B9-418E-AEF0-C811B61A28C1}" dt="2019-12-01T21:20:00.570" v="6421" actId="478"/>
          <ac:spMkLst>
            <pc:docMk/>
            <pc:sldMk cId="2380381746" sldId="73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6" creationId="{1C855396-80B4-4C0C-BA59-818A1F203BF1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7" creationId="{AF7D2542-A11F-42B2-BFEB-081C2A8FE957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8" creationId="{1C4561E5-11E4-4040-B433-7C19B2AFB5D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9" creationId="{D9AE19CB-7620-46B8-96D2-2C0AD4D59ABE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0" creationId="{8AA7A766-B1D3-49F7-B639-7425EDFB067A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1" creationId="{2CE67D12-B4EC-43B0-9A43-178A5648B1F5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2" creationId="{570CB52B-2FD9-43A7-81C3-E837532DB37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3" creationId="{94B7A78E-92E9-43EB-9369-C590DECCB247}"/>
          </ac:spMkLst>
        </pc:spChg>
        <pc:spChg chg="add del mod">
          <ac:chgData name="Dimitar Zahariev" userId="b84e4ebc77879e88" providerId="LiveId" clId="{3700EFBF-A6B9-418E-AEF0-C811B61A28C1}" dt="2019-12-01T21:20:02.455" v="6422" actId="478"/>
          <ac:spMkLst>
            <pc:docMk/>
            <pc:sldMk cId="2380381746" sldId="732"/>
            <ac:spMk id="14" creationId="{E729C04F-672E-4322-A31C-DC7B5E74D31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5" creationId="{46F5BD77-6B11-45D4-9605-7EFAC8E08FA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6" creationId="{5F0A6031-8E43-4124-BB79-F059986E9DC5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7" creationId="{9DDB2EDA-8618-4197-AF7C-79C42251C9D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8" creationId="{FA9A4106-2B45-4003-A92D-B952C02E42D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9" creationId="{4DB9C279-EBD6-49EF-8C63-EA3D202DFBB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0" creationId="{149FD4B8-92D8-4DC3-815C-20AB2F5208F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1" creationId="{81310003-E812-4A60-AEED-52D8EADDC15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2" creationId="{CC328391-197A-4B07-9F7F-D7D2E01ABA65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3" creationId="{B8E6AD85-712C-4AA1-B187-D8FE3C6056D8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4" creationId="{543A377C-B362-481E-A234-A07DEE0ED50F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5" creationId="{0F279F5C-8753-4ECC-B33C-3E19859599D5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6" creationId="{6A99179C-AD7A-4469-BFB3-914FB430E4D9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7" creationId="{9B136FF7-5BC7-484B-AD7E-1B6A1B53834D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8" creationId="{2ECBEA65-F467-4151-A368-817B9222DBEF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9" creationId="{4064D706-696C-4575-9314-63964EB7B3F0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30" creationId="{3CCAC2D8-3E95-4D00-8E83-6FCA20CF5A2C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31" creationId="{A799E8AC-08C6-4DA5-8F48-6CBB499CCBD1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32" creationId="{EA9B9A37-159B-4E9F-8862-1FCF68EB31AF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3" creationId="{44817778-1FC7-472C-B4C0-6399799EF2C3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4" creationId="{CBD07020-5D4E-4141-AC98-EAE291F2BEF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5" creationId="{5961166A-A4E4-4FAC-8254-526CC4288CED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6" creationId="{C82622EB-67BD-4DEE-BB4E-4E7D5598949E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7" creationId="{672CDF80-B5A0-4E64-9E07-7479311103F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8" creationId="{46FDADB2-9C23-4DC3-9478-2753642D9FE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9" creationId="{32E1E70A-77F7-48BB-9EFB-63C49764E361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0" creationId="{62300B30-AF63-4F54-A5DE-B2B31516AFA7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1" creationId="{F835025F-1EEA-4AFE-9C33-3AEBF498575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2" creationId="{BD3AC49E-3A5D-4418-A59A-83374B0CD04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3" creationId="{66725E43-2B4B-4CE3-97AD-95870F00D756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4" creationId="{7CF7C24D-A210-447A-8877-B4E6AFBC713B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5" creationId="{81BA4B01-1087-4FC1-B90F-77213B58677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6" creationId="{6229AF25-827C-4FA2-9551-E6472D9C12BA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7" creationId="{FFCA0E78-AA10-45DD-8BC2-206C831C3B57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8" creationId="{3C1C7765-9881-4988-8E80-1ED3FC8B372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9" creationId="{89CC2DC7-1A63-4FAA-994A-7FC191A0D506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50" creationId="{5F243B50-3272-43AE-88D3-08007351F08F}"/>
          </ac:spMkLst>
        </pc:spChg>
        <pc:spChg chg="add mod">
          <ac:chgData name="Dimitar Zahariev" userId="b84e4ebc77879e88" providerId="LiveId" clId="{3700EFBF-A6B9-418E-AEF0-C811B61A28C1}" dt="2019-12-01T21:26:02.633" v="6549" actId="113"/>
          <ac:spMkLst>
            <pc:docMk/>
            <pc:sldMk cId="2380381746" sldId="732"/>
            <ac:spMk id="51" creationId="{BB2BB4A3-95EA-4E0F-A190-48A27CB46AB0}"/>
          </ac:spMkLst>
        </pc:spChg>
        <pc:spChg chg="add mod">
          <ac:chgData name="Dimitar Zahariev" userId="b84e4ebc77879e88" providerId="LiveId" clId="{3700EFBF-A6B9-418E-AEF0-C811B61A28C1}" dt="2019-12-01T21:26:06.879" v="6550" actId="113"/>
          <ac:spMkLst>
            <pc:docMk/>
            <pc:sldMk cId="2380381746" sldId="732"/>
            <ac:spMk id="52" creationId="{970690E0-EAA8-4694-B707-23E9F6E27C1C}"/>
          </ac:spMkLst>
        </pc:spChg>
        <pc:spChg chg="add mod">
          <ac:chgData name="Dimitar Zahariev" userId="b84e4ebc77879e88" providerId="LiveId" clId="{3700EFBF-A6B9-418E-AEF0-C811B61A28C1}" dt="2019-12-01T21:26:11.938" v="6553" actId="113"/>
          <ac:spMkLst>
            <pc:docMk/>
            <pc:sldMk cId="2380381746" sldId="732"/>
            <ac:spMk id="53" creationId="{85D0477F-4C68-4B41-A075-6DE6C5EB1D21}"/>
          </ac:spMkLst>
        </pc:spChg>
        <pc:spChg chg="add mod">
          <ac:chgData name="Dimitar Zahariev" userId="b84e4ebc77879e88" providerId="LiveId" clId="{3700EFBF-A6B9-418E-AEF0-C811B61A28C1}" dt="2019-12-01T21:26:17.043" v="6554" actId="113"/>
          <ac:spMkLst>
            <pc:docMk/>
            <pc:sldMk cId="2380381746" sldId="732"/>
            <ac:spMk id="54" creationId="{C7EA98AD-3A75-4697-BBE7-2D0C0096D8D3}"/>
          </ac:spMkLst>
        </pc:spChg>
        <pc:spChg chg="add mod">
          <ac:chgData name="Dimitar Zahariev" userId="b84e4ebc77879e88" providerId="LiveId" clId="{3700EFBF-A6B9-418E-AEF0-C811B61A28C1}" dt="2019-12-01T21:26:33.343" v="6558" actId="14100"/>
          <ac:spMkLst>
            <pc:docMk/>
            <pc:sldMk cId="2380381746" sldId="732"/>
            <ac:spMk id="55" creationId="{8E391C12-7C30-4224-9D95-ECB801167014}"/>
          </ac:spMkLst>
        </pc:spChg>
        <pc:spChg chg="add mod">
          <ac:chgData name="Dimitar Zahariev" userId="b84e4ebc77879e88" providerId="LiveId" clId="{3700EFBF-A6B9-418E-AEF0-C811B61A28C1}" dt="2019-12-01T21:27:01.401" v="6576" actId="1076"/>
          <ac:spMkLst>
            <pc:docMk/>
            <pc:sldMk cId="2380381746" sldId="732"/>
            <ac:spMk id="56" creationId="{D97B3FC8-96EF-4084-AFCD-662CF0AD446A}"/>
          </ac:spMkLst>
        </pc:spChg>
        <pc:spChg chg="add mod">
          <ac:chgData name="Dimitar Zahariev" userId="b84e4ebc77879e88" providerId="LiveId" clId="{3700EFBF-A6B9-418E-AEF0-C811B61A28C1}" dt="2019-12-01T21:27:37.149" v="6579" actId="207"/>
          <ac:spMkLst>
            <pc:docMk/>
            <pc:sldMk cId="2380381746" sldId="732"/>
            <ac:spMk id="57" creationId="{89A057CE-890B-426D-83FD-C636E0338998}"/>
          </ac:spMkLst>
        </pc:spChg>
        <pc:spChg chg="add mod">
          <ac:chgData name="Dimitar Zahariev" userId="b84e4ebc77879e88" providerId="LiveId" clId="{3700EFBF-A6B9-418E-AEF0-C811B61A28C1}" dt="2019-12-01T21:28:00.098" v="6607" actId="20577"/>
          <ac:spMkLst>
            <pc:docMk/>
            <pc:sldMk cId="2380381746" sldId="732"/>
            <ac:spMk id="58" creationId="{A672246D-2E81-4D86-91DC-402D127AE005}"/>
          </ac:spMkLst>
        </pc:spChg>
      </pc:sldChg>
      <pc:sldChg chg="addSp delSp modSp add modAnim">
        <pc:chgData name="Dimitar Zahariev" userId="b84e4ebc77879e88" providerId="LiveId" clId="{3700EFBF-A6B9-418E-AEF0-C811B61A28C1}" dt="2019-12-02T14:37:45.945" v="13734"/>
        <pc:sldMkLst>
          <pc:docMk/>
          <pc:sldMk cId="2454956375" sldId="733"/>
        </pc:sldMkLst>
        <pc:spChg chg="add del">
          <ac:chgData name="Dimitar Zahariev" userId="b84e4ebc77879e88" providerId="LiveId" clId="{3700EFBF-A6B9-418E-AEF0-C811B61A28C1}" dt="2019-12-01T22:01:16.633" v="7539"/>
          <ac:spMkLst>
            <pc:docMk/>
            <pc:sldMk cId="2454956375" sldId="733"/>
            <ac:spMk id="2" creationId="{F5B38109-E6F1-4C7D-9432-42A400B85022}"/>
          </ac:spMkLst>
        </pc:spChg>
        <pc:spChg chg="add del">
          <ac:chgData name="Dimitar Zahariev" userId="b84e4ebc77879e88" providerId="LiveId" clId="{3700EFBF-A6B9-418E-AEF0-C811B61A28C1}" dt="2019-12-01T22:01:20.138" v="7541"/>
          <ac:spMkLst>
            <pc:docMk/>
            <pc:sldMk cId="2454956375" sldId="733"/>
            <ac:spMk id="3" creationId="{6F7A752B-E189-4A8C-B3AE-89E3950F527D}"/>
          </ac:spMkLst>
        </pc:spChg>
        <pc:spChg chg="mod">
          <ac:chgData name="Dimitar Zahariev" userId="b84e4ebc77879e88" providerId="LiveId" clId="{3700EFBF-A6B9-418E-AEF0-C811B61A28C1}" dt="2019-12-01T20:57:59.738" v="5352" actId="20577"/>
          <ac:spMkLst>
            <pc:docMk/>
            <pc:sldMk cId="2454956375" sldId="73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17:04.635" v="7782" actId="14100"/>
          <ac:spMkLst>
            <pc:docMk/>
            <pc:sldMk cId="2454956375" sldId="733"/>
            <ac:spMk id="5" creationId="{25D4DC16-7C8F-4647-B097-E39063E1F4FD}"/>
          </ac:spMkLst>
        </pc:spChg>
        <pc:spChg chg="add del">
          <ac:chgData name="Dimitar Zahariev" userId="b84e4ebc77879e88" providerId="LiveId" clId="{3700EFBF-A6B9-418E-AEF0-C811B61A28C1}" dt="2019-12-01T22:01:42.598" v="7546"/>
          <ac:spMkLst>
            <pc:docMk/>
            <pc:sldMk cId="2454956375" sldId="733"/>
            <ac:spMk id="6" creationId="{820C310B-C22E-4757-AC79-019A9CB4A8B1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7" creationId="{EB2A6EF9-41A8-4B07-83C4-4C9CFBE5D48E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8" creationId="{B6C8D935-9BF4-4A1C-9DAE-DB51F0ADCE7F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9" creationId="{169CB3CD-48B3-4454-94DD-89FA99244238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0" creationId="{EF620F9C-1783-4C2F-81DF-51CE59E7B6F4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1" creationId="{7F252928-52FC-4985-A9C5-623543EA0C15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2" creationId="{E851C4B8-E44B-42FF-AC58-C7502974593B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3" creationId="{8BEFC4DA-E76E-4369-9705-38B54F2E6DA5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4" creationId="{6E00E9DB-DBA3-490C-9D38-A8C8AFEE1B14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5" creationId="{7FE1C3DD-2192-4C26-AD3F-2E6266DCF91E}"/>
          </ac:spMkLst>
        </pc:spChg>
        <pc:spChg chg="add del mod">
          <ac:chgData name="Dimitar Zahariev" userId="b84e4ebc77879e88" providerId="LiveId" clId="{3700EFBF-A6B9-418E-AEF0-C811B61A28C1}" dt="2019-12-01T22:16:33.417" v="7777" actId="478"/>
          <ac:spMkLst>
            <pc:docMk/>
            <pc:sldMk cId="2454956375" sldId="733"/>
            <ac:spMk id="16" creationId="{946D007C-7779-4EC6-AD12-C41B611B340B}"/>
          </ac:spMkLst>
        </pc:spChg>
        <pc:spChg chg="add del mod">
          <ac:chgData name="Dimitar Zahariev" userId="b84e4ebc77879e88" providerId="LiveId" clId="{3700EFBF-A6B9-418E-AEF0-C811B61A28C1}" dt="2019-12-01T22:16:30.380" v="7776" actId="478"/>
          <ac:spMkLst>
            <pc:docMk/>
            <pc:sldMk cId="2454956375" sldId="733"/>
            <ac:spMk id="17" creationId="{ED7C9D73-794B-4DFC-9AF7-A5308E98D1A4}"/>
          </ac:spMkLst>
        </pc:spChg>
      </pc:sldChg>
      <pc:sldChg chg="addSp modSp add modAnim">
        <pc:chgData name="Dimitar Zahariev" userId="b84e4ebc77879e88" providerId="LiveId" clId="{3700EFBF-A6B9-418E-AEF0-C811B61A28C1}" dt="2019-12-02T14:37:56.398" v="13738"/>
        <pc:sldMkLst>
          <pc:docMk/>
          <pc:sldMk cId="1974465492" sldId="734"/>
        </pc:sldMkLst>
        <pc:spChg chg="mod">
          <ac:chgData name="Dimitar Zahariev" userId="b84e4ebc77879e88" providerId="LiveId" clId="{3700EFBF-A6B9-418E-AEF0-C811B61A28C1}" dt="2019-12-01T20:58:10.832" v="5382" actId="20577"/>
          <ac:spMkLst>
            <pc:docMk/>
            <pc:sldMk cId="1974465492" sldId="734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17:39.601" v="7788" actId="27636"/>
          <ac:spMkLst>
            <pc:docMk/>
            <pc:sldMk cId="1974465492" sldId="734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6" creationId="{EE81DC97-1074-49F7-9D8E-075606FB37D8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7" creationId="{5F36FF85-84A9-49BF-9DBF-A6B18344F668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8" creationId="{E58DFC97-42BB-4F12-8541-CCD98FE0E44D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9" creationId="{5F2FF917-7179-4BBC-99C2-20D461CF8931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0" creationId="{F0FB8D74-E2C2-442B-882D-F84B45F00771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1" creationId="{9C13E3F7-8E40-485D-BB1C-7F643EA18981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2" creationId="{0DDD42F7-3AB4-48B7-B016-E2FE0691A3B7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3" creationId="{77951A6A-9149-4C47-9574-E67E4A822842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4" creationId="{51D502FD-1E03-4C27-B278-A85F119BD483}"/>
          </ac:spMkLst>
        </pc:spChg>
      </pc:sldChg>
      <pc:sldChg chg="addSp modSp add modAnim">
        <pc:chgData name="Dimitar Zahariev" userId="b84e4ebc77879e88" providerId="LiveId" clId="{3700EFBF-A6B9-418E-AEF0-C811B61A28C1}" dt="2019-12-02T14:38:30.075" v="13742"/>
        <pc:sldMkLst>
          <pc:docMk/>
          <pc:sldMk cId="301414503" sldId="735"/>
        </pc:sldMkLst>
        <pc:spChg chg="mod">
          <ac:chgData name="Dimitar Zahariev" userId="b84e4ebc77879e88" providerId="LiveId" clId="{3700EFBF-A6B9-418E-AEF0-C811B61A28C1}" dt="2019-12-01T20:58:20.940" v="5410" actId="20577"/>
          <ac:spMkLst>
            <pc:docMk/>
            <pc:sldMk cId="301414503" sldId="73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18:52.053" v="7799" actId="404"/>
          <ac:spMkLst>
            <pc:docMk/>
            <pc:sldMk cId="301414503" sldId="735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6" creationId="{B81D49F6-A25F-4E89-A04B-CB7A3FA7E120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7" creationId="{1967248E-17E2-48C2-A02F-AFCCE183FAF5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8" creationId="{22EAF70C-B38A-4E85-BBD5-FB6D167F6F9C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9" creationId="{3CDB21FA-93B9-4BD1-9B97-F0A1043D8E75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0" creationId="{059666B3-86DF-45E4-821D-A3A2D359779D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1" creationId="{7327452B-523E-48CE-957B-4F710D6D7928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2" creationId="{949F1AE0-E093-4293-B78E-1A017E8EE77D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3" creationId="{F57622B0-0D4E-4E2F-BD89-EF74705C6E56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4" creationId="{20A16927-92C9-47BA-AB99-607AF24DBBCA}"/>
          </ac:spMkLst>
        </pc:spChg>
      </pc:sldChg>
      <pc:sldChg chg="addSp delSp modSp add modAnim">
        <pc:chgData name="Dimitar Zahariev" userId="b84e4ebc77879e88" providerId="LiveId" clId="{3700EFBF-A6B9-418E-AEF0-C811B61A28C1}" dt="2019-12-02T14:36:23.730" v="13714"/>
        <pc:sldMkLst>
          <pc:docMk/>
          <pc:sldMk cId="3323397672" sldId="736"/>
        </pc:sldMkLst>
        <pc:spChg chg="add mod">
          <ac:chgData name="Dimitar Zahariev" userId="b84e4ebc77879e88" providerId="LiveId" clId="{3700EFBF-A6B9-418E-AEF0-C811B61A28C1}" dt="2019-12-01T21:44:13.822" v="7115" actId="1035"/>
          <ac:spMkLst>
            <pc:docMk/>
            <pc:sldMk cId="3323397672" sldId="736"/>
            <ac:spMk id="2" creationId="{30BF615E-3439-4088-894B-6BD65B1C34C0}"/>
          </ac:spMkLst>
        </pc:spChg>
        <pc:spChg chg="mod">
          <ac:chgData name="Dimitar Zahariev" userId="b84e4ebc77879e88" providerId="LiveId" clId="{3700EFBF-A6B9-418E-AEF0-C811B61A28C1}" dt="2019-12-01T21:44:01.073" v="7080" actId="20577"/>
          <ac:spMkLst>
            <pc:docMk/>
            <pc:sldMk cId="3323397672" sldId="736"/>
            <ac:spMk id="5" creationId="{25D4DC16-7C8F-4647-B097-E39063E1F4FD}"/>
          </ac:spMkLst>
        </pc:spChg>
        <pc:spChg chg="add del mod">
          <ac:chgData name="Dimitar Zahariev" userId="b84e4ebc77879e88" providerId="LiveId" clId="{3700EFBF-A6B9-418E-AEF0-C811B61A28C1}" dt="2019-12-01T21:33:41.238" v="6728" actId="478"/>
          <ac:spMkLst>
            <pc:docMk/>
            <pc:sldMk cId="3323397672" sldId="736"/>
            <ac:spMk id="6" creationId="{72821985-D94E-4A87-BB4B-42D0E0DC7B17}"/>
          </ac:spMkLst>
        </pc:spChg>
        <pc:spChg chg="add mod">
          <ac:chgData name="Dimitar Zahariev" userId="b84e4ebc77879e88" providerId="LiveId" clId="{3700EFBF-A6B9-418E-AEF0-C811B61A28C1}" dt="2019-12-02T14:36:02.423" v="13706" actId="207"/>
          <ac:spMkLst>
            <pc:docMk/>
            <pc:sldMk cId="3323397672" sldId="736"/>
            <ac:spMk id="7" creationId="{CD5759EB-EBB6-449F-B974-72883FFB1B08}"/>
          </ac:spMkLst>
        </pc:spChg>
        <pc:spChg chg="add mod">
          <ac:chgData name="Dimitar Zahariev" userId="b84e4ebc77879e88" providerId="LiveId" clId="{3700EFBF-A6B9-418E-AEF0-C811B61A28C1}" dt="2019-12-01T21:44:13.822" v="7115" actId="1035"/>
          <ac:spMkLst>
            <pc:docMk/>
            <pc:sldMk cId="3323397672" sldId="736"/>
            <ac:spMk id="8" creationId="{9C4A6FFF-C934-4325-B6F5-1B52D7D73625}"/>
          </ac:spMkLst>
        </pc:spChg>
      </pc:sldChg>
      <pc:sldChg chg="modSp add ord modAnim">
        <pc:chgData name="Dimitar Zahariev" userId="b84e4ebc77879e88" providerId="LiveId" clId="{3700EFBF-A6B9-418E-AEF0-C811B61A28C1}" dt="2019-12-02T14:47:45.892" v="13871"/>
        <pc:sldMkLst>
          <pc:docMk/>
          <pc:sldMk cId="1596737647" sldId="737"/>
        </pc:sldMkLst>
        <pc:spChg chg="mod">
          <ac:chgData name="Dimitar Zahariev" userId="b84e4ebc77879e88" providerId="LiveId" clId="{3700EFBF-A6B9-418E-AEF0-C811B61A28C1}" dt="2019-12-01T22:50:42.351" v="8478" actId="20577"/>
          <ac:spMkLst>
            <pc:docMk/>
            <pc:sldMk cId="1596737647" sldId="73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51:49.206" v="8639" actId="20577"/>
          <ac:spMkLst>
            <pc:docMk/>
            <pc:sldMk cId="1596737647" sldId="737"/>
            <ac:spMk id="5" creationId="{25D4DC16-7C8F-4647-B097-E39063E1F4FD}"/>
          </ac:spMkLst>
        </pc:spChg>
      </pc:sldChg>
      <pc:sldChg chg="add del">
        <pc:chgData name="Dimitar Zahariev" userId="b84e4ebc77879e88" providerId="LiveId" clId="{3700EFBF-A6B9-418E-AEF0-C811B61A28C1}" dt="2019-12-01T21:25:47.664" v="6548" actId="2696"/>
        <pc:sldMkLst>
          <pc:docMk/>
          <pc:sldMk cId="3035557985" sldId="737"/>
        </pc:sldMkLst>
      </pc:sldChg>
      <pc:sldChg chg="modSp add ord modAnim">
        <pc:chgData name="Dimitar Zahariev" userId="b84e4ebc77879e88" providerId="LiveId" clId="{3700EFBF-A6B9-418E-AEF0-C811B61A28C1}" dt="2019-12-02T14:32:35.698" v="13654"/>
        <pc:sldMkLst>
          <pc:docMk/>
          <pc:sldMk cId="3811251410" sldId="738"/>
        </pc:sldMkLst>
        <pc:spChg chg="mod">
          <ac:chgData name="Dimitar Zahariev" userId="b84e4ebc77879e88" providerId="LiveId" clId="{3700EFBF-A6B9-418E-AEF0-C811B61A28C1}" dt="2019-12-02T05:33:30.788" v="12923" actId="20577"/>
          <ac:spMkLst>
            <pc:docMk/>
            <pc:sldMk cId="3811251410" sldId="738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32:10.459" v="13643" actId="113"/>
          <ac:spMkLst>
            <pc:docMk/>
            <pc:sldMk cId="3811251410" sldId="738"/>
            <ac:spMk id="5" creationId="{25D4DC16-7C8F-4647-B097-E39063E1F4FD}"/>
          </ac:spMkLst>
        </pc:spChg>
      </pc:sldChg>
      <pc:sldChg chg="add del">
        <pc:chgData name="Dimitar Zahariev" userId="b84e4ebc77879e88" providerId="LiveId" clId="{3700EFBF-A6B9-418E-AEF0-C811B61A28C1}" dt="2019-12-01T23:34:31.673" v="9705" actId="2696"/>
        <pc:sldMkLst>
          <pc:docMk/>
          <pc:sldMk cId="3804963840" sldId="739"/>
        </pc:sldMkLst>
      </pc:sldChg>
      <pc:sldChg chg="modSp add ord modAnim">
        <pc:chgData name="Dimitar Zahariev" userId="b84e4ebc77879e88" providerId="LiveId" clId="{3700EFBF-A6B9-418E-AEF0-C811B61A28C1}" dt="2019-12-02T14:44:03.122" v="13830"/>
        <pc:sldMkLst>
          <pc:docMk/>
          <pc:sldMk cId="244435920" sldId="740"/>
        </pc:sldMkLst>
        <pc:spChg chg="mod">
          <ac:chgData name="Dimitar Zahariev" userId="b84e4ebc77879e88" providerId="LiveId" clId="{3700EFBF-A6B9-418E-AEF0-C811B61A28C1}" dt="2019-12-02T14:44:00.288" v="13828" actId="20577"/>
          <ac:spMkLst>
            <pc:docMk/>
            <pc:sldMk cId="244435920" sldId="740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16:20.132" v="12855" actId="20577"/>
          <ac:spMkLst>
            <pc:docMk/>
            <pc:sldMk cId="244435920" sldId="740"/>
            <ac:spMk id="5" creationId="{25D4DC16-7C8F-4647-B097-E39063E1F4FD}"/>
          </ac:spMkLst>
        </pc:spChg>
      </pc:sldChg>
      <pc:sldChg chg="modSp add">
        <pc:chgData name="Dimitar Zahariev" userId="b84e4ebc77879e88" providerId="LiveId" clId="{3700EFBF-A6B9-418E-AEF0-C811B61A28C1}" dt="2019-12-02T02:10:51.305" v="12802" actId="20577"/>
        <pc:sldMkLst>
          <pc:docMk/>
          <pc:sldMk cId="1281249806" sldId="741"/>
        </pc:sldMkLst>
        <pc:spChg chg="mod">
          <ac:chgData name="Dimitar Zahariev" userId="b84e4ebc77879e88" providerId="LiveId" clId="{3700EFBF-A6B9-418E-AEF0-C811B61A28C1}" dt="2019-12-01T22:56:45.474" v="8694" actId="20577"/>
          <ac:spMkLst>
            <pc:docMk/>
            <pc:sldMk cId="1281249806" sldId="741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2T02:10:51.305" v="12802" actId="20577"/>
          <ac:spMkLst>
            <pc:docMk/>
            <pc:sldMk cId="1281249806" sldId="741"/>
            <ac:spMk id="5" creationId="{11A1BDA3-1568-4FA9-867E-D3CB207F2824}"/>
          </ac:spMkLst>
        </pc:spChg>
      </pc:sldChg>
      <pc:sldChg chg="modSp add modAnim">
        <pc:chgData name="Dimitar Zahariev" userId="b84e4ebc77879e88" providerId="LiveId" clId="{3700EFBF-A6B9-418E-AEF0-C811B61A28C1}" dt="2019-12-02T14:46:07.181" v="13862" actId="20577"/>
        <pc:sldMkLst>
          <pc:docMk/>
          <pc:sldMk cId="177129517" sldId="742"/>
        </pc:sldMkLst>
        <pc:spChg chg="mod">
          <ac:chgData name="Dimitar Zahariev" userId="b84e4ebc77879e88" providerId="LiveId" clId="{3700EFBF-A6B9-418E-AEF0-C811B61A28C1}" dt="2019-12-02T14:46:07.181" v="13862" actId="20577"/>
          <ac:spMkLst>
            <pc:docMk/>
            <pc:sldMk cId="177129517" sldId="742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0:05:43.712" v="10193" actId="113"/>
          <ac:spMkLst>
            <pc:docMk/>
            <pc:sldMk cId="177129517" sldId="742"/>
            <ac:spMk id="5" creationId="{25D4DC16-7C8F-4647-B097-E39063E1F4FD}"/>
          </ac:spMkLst>
        </pc:spChg>
      </pc:sldChg>
      <pc:sldChg chg="addSp modSp add ord modAnim">
        <pc:chgData name="Dimitar Zahariev" userId="b84e4ebc77879e88" providerId="LiveId" clId="{3700EFBF-A6B9-418E-AEF0-C811B61A28C1}" dt="2019-12-02T14:41:03.537" v="13772"/>
        <pc:sldMkLst>
          <pc:docMk/>
          <pc:sldMk cId="2418328832" sldId="743"/>
        </pc:sldMkLst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2" creationId="{4C5DE3AB-9637-45D6-97CE-59124DADB456}"/>
          </ac:spMkLst>
        </pc:spChg>
        <pc:spChg chg="mod">
          <ac:chgData name="Dimitar Zahariev" userId="b84e4ebc77879e88" providerId="LiveId" clId="{3700EFBF-A6B9-418E-AEF0-C811B61A28C1}" dt="2019-12-01T23:11:08.895" v="8926" actId="20577"/>
          <ac:spMkLst>
            <pc:docMk/>
            <pc:sldMk cId="2418328832" sldId="74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3:42:22.956" v="9834" actId="27636"/>
          <ac:spMkLst>
            <pc:docMk/>
            <pc:sldMk cId="2418328832" sldId="743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6" creationId="{BA753CA3-BCC1-411F-B023-7EFF91FB1F5C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7" creationId="{E8FB7023-D32B-4260-8BBA-3D1DF66BB12F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8" creationId="{5ED6F922-57CD-4355-8E9E-7F8BFECF3BDF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9" creationId="{B4E7B485-4FB4-4B32-81A0-AB6403421AC5}"/>
          </ac:spMkLst>
        </pc:spChg>
      </pc:sldChg>
      <pc:sldChg chg="modSp add modAnim">
        <pc:chgData name="Dimitar Zahariev" userId="b84e4ebc77879e88" providerId="LiveId" clId="{3700EFBF-A6B9-418E-AEF0-C811B61A28C1}" dt="2019-12-02T14:47:40.727" v="13869"/>
        <pc:sldMkLst>
          <pc:docMk/>
          <pc:sldMk cId="3843151059" sldId="744"/>
        </pc:sldMkLst>
        <pc:spChg chg="mod">
          <ac:chgData name="Dimitar Zahariev" userId="b84e4ebc77879e88" providerId="LiveId" clId="{3700EFBF-A6B9-418E-AEF0-C811B61A28C1}" dt="2019-12-01T23:07:57.352" v="8903" actId="20577"/>
          <ac:spMkLst>
            <pc:docMk/>
            <pc:sldMk cId="3843151059" sldId="744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11:06.016" v="13094"/>
          <ac:spMkLst>
            <pc:docMk/>
            <pc:sldMk cId="3843151059" sldId="744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41:41.728" v="13786"/>
        <pc:sldMkLst>
          <pc:docMk/>
          <pc:sldMk cId="2138456623" sldId="745"/>
        </pc:sldMkLst>
        <pc:spChg chg="mod">
          <ac:chgData name="Dimitar Zahariev" userId="b84e4ebc77879e88" providerId="LiveId" clId="{3700EFBF-A6B9-418E-AEF0-C811B61A28C1}" dt="2019-12-01T23:16:44.864" v="8990" actId="20577"/>
          <ac:spMkLst>
            <pc:docMk/>
            <pc:sldMk cId="2138456623" sldId="74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3:28:49.293" v="9434" actId="20577"/>
          <ac:spMkLst>
            <pc:docMk/>
            <pc:sldMk cId="2138456623" sldId="745"/>
            <ac:spMk id="5" creationId="{25D4DC16-7C8F-4647-B097-E39063E1F4FD}"/>
          </ac:spMkLst>
        </pc:spChg>
      </pc:sldChg>
      <pc:sldChg chg="addSp modSp add modAnim">
        <pc:chgData name="Dimitar Zahariev" userId="b84e4ebc77879e88" providerId="LiveId" clId="{3700EFBF-A6B9-418E-AEF0-C811B61A28C1}" dt="2019-12-02T14:46:48.171" v="13867"/>
        <pc:sldMkLst>
          <pc:docMk/>
          <pc:sldMk cId="2235007403" sldId="746"/>
        </pc:sldMkLst>
        <pc:spChg chg="mod">
          <ac:chgData name="Dimitar Zahariev" userId="b84e4ebc77879e88" providerId="LiveId" clId="{3700EFBF-A6B9-418E-AEF0-C811B61A28C1}" dt="2019-12-02T14:45:54.218" v="13857" actId="20577"/>
          <ac:spMkLst>
            <pc:docMk/>
            <pc:sldMk cId="2235007403" sldId="74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0:30:02.444" v="10474" actId="5793"/>
          <ac:spMkLst>
            <pc:docMk/>
            <pc:sldMk cId="2235007403" sldId="746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14:46:41.101" v="13865"/>
          <ac:spMkLst>
            <pc:docMk/>
            <pc:sldMk cId="2235007403" sldId="746"/>
            <ac:spMk id="6" creationId="{97815E8B-BB3F-4AC9-9AD8-805EBAE13D46}"/>
          </ac:spMkLst>
        </pc:spChg>
      </pc:sldChg>
      <pc:sldChg chg="addSp delSp modSp add modAnim">
        <pc:chgData name="Dimitar Zahariev" userId="b84e4ebc77879e88" providerId="LiveId" clId="{3700EFBF-A6B9-418E-AEF0-C811B61A28C1}" dt="2019-12-02T14:50:38.169" v="13913"/>
        <pc:sldMkLst>
          <pc:docMk/>
          <pc:sldMk cId="3071864637" sldId="747"/>
        </pc:sldMkLst>
        <pc:spChg chg="mod">
          <ac:chgData name="Dimitar Zahariev" userId="b84e4ebc77879e88" providerId="LiveId" clId="{3700EFBF-A6B9-418E-AEF0-C811B61A28C1}" dt="2019-12-02T01:29:58.170" v="11787" actId="6549"/>
          <ac:spMkLst>
            <pc:docMk/>
            <pc:sldMk cId="3071864637" sldId="74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19:39.871" v="13321" actId="20577"/>
          <ac:spMkLst>
            <pc:docMk/>
            <pc:sldMk cId="3071864637" sldId="747"/>
            <ac:spMk id="5" creationId="{25D4DC16-7C8F-4647-B097-E39063E1F4FD}"/>
          </ac:spMkLst>
        </pc:spChg>
        <pc:spChg chg="add del">
          <ac:chgData name="Dimitar Zahariev" userId="b84e4ebc77879e88" providerId="LiveId" clId="{3700EFBF-A6B9-418E-AEF0-C811B61A28C1}" dt="2019-12-02T01:53:20.273" v="12153"/>
          <ac:spMkLst>
            <pc:docMk/>
            <pc:sldMk cId="3071864637" sldId="747"/>
            <ac:spMk id="6" creationId="{BB150DEE-2014-465C-8739-45CDC22CD741}"/>
          </ac:spMkLst>
        </pc:spChg>
        <pc:spChg chg="add mod">
          <ac:chgData name="Dimitar Zahariev" userId="b84e4ebc77879e88" providerId="LiveId" clId="{3700EFBF-A6B9-418E-AEF0-C811B61A28C1}" dt="2019-12-02T02:06:59.787" v="12641" actId="14100"/>
          <ac:spMkLst>
            <pc:docMk/>
            <pc:sldMk cId="3071864637" sldId="747"/>
            <ac:spMk id="7" creationId="{F9DE451F-C90D-4800-A154-5811E0748EC1}"/>
          </ac:spMkLst>
        </pc:spChg>
      </pc:sldChg>
      <pc:sldChg chg="modSp add modAnim">
        <pc:chgData name="Dimitar Zahariev" userId="b84e4ebc77879e88" providerId="LiveId" clId="{3700EFBF-A6B9-418E-AEF0-C811B61A28C1}" dt="2019-12-02T14:50:41.532" v="13915"/>
        <pc:sldMkLst>
          <pc:docMk/>
          <pc:sldMk cId="633730192" sldId="748"/>
        </pc:sldMkLst>
        <pc:spChg chg="mod">
          <ac:chgData name="Dimitar Zahariev" userId="b84e4ebc77879e88" providerId="LiveId" clId="{3700EFBF-A6B9-418E-AEF0-C811B61A28C1}" dt="2019-12-02T01:33:13.894" v="11872" actId="20577"/>
          <ac:spMkLst>
            <pc:docMk/>
            <pc:sldMk cId="633730192" sldId="748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5:34.301" v="12634" actId="255"/>
          <ac:spMkLst>
            <pc:docMk/>
            <pc:sldMk cId="633730192" sldId="748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50:45.529" v="13917"/>
        <pc:sldMkLst>
          <pc:docMk/>
          <pc:sldMk cId="2762354524" sldId="749"/>
        </pc:sldMkLst>
        <pc:spChg chg="mod">
          <ac:chgData name="Dimitar Zahariev" userId="b84e4ebc77879e88" providerId="LiveId" clId="{3700EFBF-A6B9-418E-AEF0-C811B61A28C1}" dt="2019-12-02T01:34:01.549" v="11895" actId="20577"/>
          <ac:spMkLst>
            <pc:docMk/>
            <pc:sldMk cId="2762354524" sldId="749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3:26.576" v="12587" actId="255"/>
          <ac:spMkLst>
            <pc:docMk/>
            <pc:sldMk cId="2762354524" sldId="749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51:13.420" v="13929"/>
        <pc:sldMkLst>
          <pc:docMk/>
          <pc:sldMk cId="4271314413" sldId="750"/>
        </pc:sldMkLst>
        <pc:spChg chg="mod">
          <ac:chgData name="Dimitar Zahariev" userId="b84e4ebc77879e88" providerId="LiveId" clId="{3700EFBF-A6B9-418E-AEF0-C811B61A28C1}" dt="2019-12-02T01:36:20.957" v="11950" actId="20577"/>
          <ac:spMkLst>
            <pc:docMk/>
            <pc:sldMk cId="4271314413" sldId="750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5:20.090" v="12633" actId="6549"/>
          <ac:spMkLst>
            <pc:docMk/>
            <pc:sldMk cId="4271314413" sldId="750"/>
            <ac:spMk id="5" creationId="{25D4DC16-7C8F-4647-B097-E39063E1F4FD}"/>
          </ac:spMkLst>
        </pc:spChg>
      </pc:sldChg>
      <pc:sldChg chg="add">
        <pc:chgData name="Dimitar Zahariev" userId="b84e4ebc77879e88" providerId="LiveId" clId="{3700EFBF-A6B9-418E-AEF0-C811B61A28C1}" dt="2019-12-03T08:49:15.101" v="14654"/>
        <pc:sldMkLst>
          <pc:docMk/>
          <pc:sldMk cId="2373257029" sldId="751"/>
        </pc:sldMkLst>
      </pc:sldChg>
      <pc:sldMasterChg chg="modSldLayout">
        <pc:chgData name="Dimitar Zahariev" userId="b84e4ebc77879e88" providerId="LiveId" clId="{3700EFBF-A6B9-418E-AEF0-C811B61A28C1}" dt="2019-12-01T15:14:10.592" v="926" actId="1076"/>
        <pc:sldMasterMkLst>
          <pc:docMk/>
          <pc:sldMasterMk cId="156789181" sldId="2147483675"/>
        </pc:sldMasterMkLst>
        <pc:sldLayoutChg chg="addSp">
          <pc:chgData name="Dimitar Zahariev" userId="b84e4ebc77879e88" providerId="LiveId" clId="{3700EFBF-A6B9-418E-AEF0-C811B61A28C1}" dt="2019-12-01T14:56:58.908" v="617"/>
          <pc:sldLayoutMkLst>
            <pc:docMk/>
            <pc:sldMasterMk cId="156789181" sldId="2147483675"/>
            <pc:sldLayoutMk cId="970179299" sldId="2147483676"/>
          </pc:sldLayoutMkLst>
          <pc:picChg chg="add">
            <ac:chgData name="Dimitar Zahariev" userId="b84e4ebc77879e88" providerId="LiveId" clId="{3700EFBF-A6B9-418E-AEF0-C811B61A28C1}" dt="2019-12-01T14:56:58.908" v="617"/>
            <ac:picMkLst>
              <pc:docMk/>
              <pc:sldMasterMk cId="156789181" sldId="2147483675"/>
              <pc:sldLayoutMk cId="970179299" sldId="2147483676"/>
              <ac:picMk id="20" creationId="{4E66E049-81E2-4AE4-8AEE-89A5335A5848}"/>
            </ac:picMkLst>
          </pc:picChg>
        </pc:sldLayoutChg>
        <pc:sldLayoutChg chg="addSp delSp modSp">
          <pc:chgData name="Dimitar Zahariev" userId="b84e4ebc77879e88" providerId="LiveId" clId="{3700EFBF-A6B9-418E-AEF0-C811B61A28C1}" dt="2019-12-01T15:14:10.592" v="926" actId="1076"/>
          <pc:sldLayoutMkLst>
            <pc:docMk/>
            <pc:sldMasterMk cId="156789181" sldId="2147483675"/>
            <pc:sldLayoutMk cId="218654515" sldId="2147483678"/>
          </pc:sldLayoutMkLst>
          <pc:picChg chg="add del mod">
            <ac:chgData name="Dimitar Zahariev" userId="b84e4ebc77879e88" providerId="LiveId" clId="{3700EFBF-A6B9-418E-AEF0-C811B61A28C1}" dt="2019-12-01T15:12:55.763" v="923" actId="478"/>
            <ac:picMkLst>
              <pc:docMk/>
              <pc:sldMasterMk cId="156789181" sldId="2147483675"/>
              <pc:sldLayoutMk cId="218654515" sldId="2147483678"/>
              <ac:picMk id="3" creationId="{7A99E06B-1E93-40C5-980F-A9DFE1C549AC}"/>
            </ac:picMkLst>
          </pc:picChg>
          <pc:picChg chg="add mod">
            <ac:chgData name="Dimitar Zahariev" userId="b84e4ebc77879e88" providerId="LiveId" clId="{3700EFBF-A6B9-418E-AEF0-C811B61A28C1}" dt="2019-12-01T15:14:10.592" v="926" actId="1076"/>
            <ac:picMkLst>
              <pc:docMk/>
              <pc:sldMasterMk cId="156789181" sldId="2147483675"/>
              <pc:sldLayoutMk cId="218654515" sldId="2147483678"/>
              <ac:picMk id="7" creationId="{7E7F8A29-9872-49EB-9889-6CA0EC10C7E5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23.4.2021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581521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6074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2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75F0223-87E3-4C05-91AA-A011DFE044FF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49F29-3F5C-4DB2-AA79-A17D5A6A90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4D6516-9CC1-4493-A2E3-B2CCC2456BB3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1A616-39F7-4D90-A521-962C4018B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80687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02346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8649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5881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79045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0519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60860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png"/><Relationship Id="rId4" Type="http://schemas.openxmlformats.org/officeDocument/2006/relationships/hyperlink" Target="https://softuni.org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7.png"/><Relationship Id="rId4" Type="http://schemas.openxmlformats.org/officeDocument/2006/relationships/hyperlink" Target="https://softuni.org/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3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46.png"/><Relationship Id="rId2" Type="http://schemas.openxmlformats.org/officeDocument/2006/relationships/image" Target="../media/image1.emf"/><Relationship Id="rId16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48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2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56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2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Subtitle</a:t>
            </a:r>
            <a:endParaRPr lang="bg-BG"/>
          </a:p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E66E049-81E2-4AE4-8AEE-89A5335A584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631" y="2721472"/>
            <a:ext cx="5437955" cy="15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27569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809628" y="703244"/>
            <a:ext cx="654514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1F0BE-C845-41D7-980D-08F47344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AECB-B130-49B3-BA09-BE6F9499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59D535-5F61-423F-B295-136EB6A1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833419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2635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40461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2407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495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193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22806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967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7F8A29-9872-49EB-9889-6CA0EC10C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334" y="1229473"/>
            <a:ext cx="2904155" cy="22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47580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85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600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415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/>
              <a:t>Click to Edit Section Title</a:t>
            </a:r>
            <a:endParaRPr lang="en-US" altLang="ko-KR" noProof="0"/>
          </a:p>
        </p:txBody>
      </p:sp>
    </p:spTree>
    <p:extLst>
      <p:ext uri="{BB962C8B-B14F-4D97-AF65-F5344CB8AC3E}">
        <p14:creationId xmlns:p14="http://schemas.microsoft.com/office/powerpoint/2010/main" val="2143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234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5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9231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1655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928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42447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216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21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74202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3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6493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7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8820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0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3551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21301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59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11900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5245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9810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 latinLnBrk="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GB"/>
              <a:t>…</a:t>
            </a:r>
          </a:p>
          <a:p>
            <a:pPr lvl="1"/>
            <a:r>
              <a:rPr lang="en-GB"/>
              <a:t>…</a:t>
            </a:r>
          </a:p>
          <a:p>
            <a:pPr lvl="1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CF49BE-911D-4AA9-ACBB-00FF28322ABD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1121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/>
              <a:t>Sample source code: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880169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9103550-B62A-4EFE-815D-0BE048B6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08" y="274677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DC34D6-9228-4253-9C4C-D8A6DA24AA56}"/>
              </a:ext>
            </a:extLst>
          </p:cNvPr>
          <p:cNvSpPr/>
          <p:nvPr userDrawn="1"/>
        </p:nvSpPr>
        <p:spPr>
          <a:xfrm>
            <a:off x="-3176" y="9525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98FECF-EFE4-4F1B-B56E-2184F0CA1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08" y="284202"/>
            <a:ext cx="2126081" cy="530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2D4F1-AF85-4B10-8FB0-9E23BF5A2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Slide Title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50CCF-9572-47BC-99D4-752FC5DAD9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0209300-FF05-499D-B365-957E5FF129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4ACB69-3FFB-4CAD-A98D-4B0BB5C820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 latinLnBrk="0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 latinLnBrk="0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77" r:id="rId5"/>
    <p:sldLayoutId id="2147483683" r:id="rId6"/>
    <p:sldLayoutId id="2147483681" r:id="rId7"/>
    <p:sldLayoutId id="2147483684" r:id="rId8"/>
    <p:sldLayoutId id="2147483685" r:id="rId9"/>
    <p:sldLayoutId id="2147483686" r:id="rId10"/>
    <p:sldLayoutId id="214748368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12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42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4/23/2021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0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" TargetMode="External"/><Relationship Id="rId2" Type="http://schemas.openxmlformats.org/officeDocument/2006/relationships/hyperlink" Target="https://azure.microsoft.com/en-us/free" TargetMode="Externa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virtual-network/" TargetMode="External"/><Relationship Id="rId3" Type="http://schemas.openxmlformats.org/officeDocument/2006/relationships/hyperlink" Target="https://docs.microsoft.com/en-us/azure/azure-portal/" TargetMode="External"/><Relationship Id="rId7" Type="http://schemas.openxmlformats.org/officeDocument/2006/relationships/hyperlink" Target="https://docs.microsoft.com/en-us/azure/virtual-machin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s://docs.microsoft.com/en-us/powershell/azure/" TargetMode="External"/><Relationship Id="rId5" Type="http://schemas.openxmlformats.org/officeDocument/2006/relationships/hyperlink" Target="https://docs.microsoft.com/en-us/cli/azure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docs.microsoft.com/en-us/azure/cloud-shell/" TargetMode="External"/><Relationship Id="rId9" Type="http://schemas.openxmlformats.org/officeDocument/2006/relationships/hyperlink" Target="https://docs.microsoft.com/en-us/azure/storage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75.png"/><Relationship Id="rId26" Type="http://schemas.openxmlformats.org/officeDocument/2006/relationships/image" Target="../media/image79.png"/><Relationship Id="rId3" Type="http://schemas.openxmlformats.org/officeDocument/2006/relationships/hyperlink" Target="https://www.superhosting.bg/?gclid=CjwKCAjw5fzrBRASEiwAD2OSV2HM9vD3KXFwexq_hE27VNo1Gx0yBWBbYg7Ef677GKVaQu7Vn2bX7hoCIkoQAvD_BwE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www.infragistics.com/" TargetMode="External"/><Relationship Id="rId12" Type="http://schemas.openxmlformats.org/officeDocument/2006/relationships/image" Target="../media/image72.png"/><Relationship Id="rId17" Type="http://schemas.openxmlformats.org/officeDocument/2006/relationships/hyperlink" Target="https://netpeak.bg/" TargetMode="External"/><Relationship Id="rId25" Type="http://schemas.openxmlformats.org/officeDocument/2006/relationships/hyperlink" Target="http://www.xs-software.com/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74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jpeg"/><Relationship Id="rId11" Type="http://schemas.openxmlformats.org/officeDocument/2006/relationships/hyperlink" Target="https://motion-software.com/" TargetMode="External"/><Relationship Id="rId24" Type="http://schemas.openxmlformats.org/officeDocument/2006/relationships/image" Target="../media/image78.png"/><Relationship Id="rId5" Type="http://schemas.openxmlformats.org/officeDocument/2006/relationships/hyperlink" Target="https://stemo.bg/en/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sbtech.com/" TargetMode="External"/><Relationship Id="rId10" Type="http://schemas.openxmlformats.org/officeDocument/2006/relationships/image" Target="../media/image71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68.png"/><Relationship Id="rId9" Type="http://schemas.openxmlformats.org/officeDocument/2006/relationships/hyperlink" Target="https://www.indeavr.com/en" TargetMode="External"/><Relationship Id="rId14" Type="http://schemas.openxmlformats.org/officeDocument/2006/relationships/image" Target="../media/image73.png"/><Relationship Id="rId22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80.jpeg"/><Relationship Id="rId7" Type="http://schemas.openxmlformats.org/officeDocument/2006/relationships/image" Target="../media/image8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81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8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4.png"/><Relationship Id="rId4" Type="http://schemas.openxmlformats.org/officeDocument/2006/relationships/hyperlink" Target="https://softuni.b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https://softuni.org</a:t>
            </a:r>
            <a:endParaRPr lang="en-US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/>
              <a:t>Azure Architecture. Core Services. Management Tools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Core Infrastructure Services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9937DE-6FCA-4632-A619-2CD3E609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20" y="2721473"/>
            <a:ext cx="5437955" cy="15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2800" dirty="0"/>
              <a:t>Cloud infrastructure is owned by a cloud provider</a:t>
            </a:r>
          </a:p>
          <a:p>
            <a:pPr latinLnBrk="0"/>
            <a:r>
              <a:rPr lang="en-US" sz="2800" dirty="0"/>
              <a:t>Services are accessible to the public over the Internet </a:t>
            </a:r>
          </a:p>
          <a:p>
            <a:pPr latinLnBrk="0"/>
            <a:r>
              <a:rPr lang="en-US" sz="2800" dirty="0"/>
              <a:t>Users can consume services without the need to purchase and set up hardware and software</a:t>
            </a:r>
          </a:p>
          <a:p>
            <a:pPr latinLnBrk="0"/>
            <a:r>
              <a:rPr lang="en-US" sz="2800" dirty="0"/>
              <a:t>Users are typically charged for the duration for which these services are used</a:t>
            </a:r>
          </a:p>
          <a:p>
            <a:pPr latinLnBrk="0"/>
            <a:endParaRPr lang="en-US" sz="2800" dirty="0"/>
          </a:p>
          <a:p>
            <a:pPr latinLnBrk="0"/>
            <a:r>
              <a:rPr lang="en-US" sz="2800" b="1" dirty="0"/>
              <a:t>Sovereign clouds </a:t>
            </a:r>
            <a:r>
              <a:rPr lang="en-US" sz="2800" dirty="0"/>
              <a:t>are public clouds that are physically isolated from other public clouds and to which access is restricted to specific organizations (governments) or countries. For example, US, Germany and China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7868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Cloud infrastructure is owned by an organization</a:t>
            </a:r>
          </a:p>
          <a:p>
            <a:r>
              <a:rPr lang="en-US"/>
              <a:t>The environment is procured, set up, operated, and maintained by the organization</a:t>
            </a:r>
          </a:p>
          <a:p>
            <a:r>
              <a:rPr lang="en-US"/>
              <a:t>Infrastructure is accessible to specific users via the intranet</a:t>
            </a:r>
          </a:p>
          <a:p>
            <a:r>
              <a:rPr lang="en-US"/>
              <a:t>Resources are shared among an organization's end users</a:t>
            </a:r>
          </a:p>
          <a:p>
            <a:r>
              <a:rPr lang="en-US"/>
              <a:t>Security and terms of use are defined by the organization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</a:t>
            </a:r>
          </a:p>
        </p:txBody>
      </p:sp>
    </p:spTree>
    <p:extLst>
      <p:ext uri="{BB962C8B-B14F-4D97-AF65-F5344CB8AC3E}">
        <p14:creationId xmlns:p14="http://schemas.microsoft.com/office/powerpoint/2010/main" val="9653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atinLnBrk="0"/>
            <a:r>
              <a:rPr lang="en-US"/>
              <a:t>Infrastructure includes an owned private cloud and a leased public cloud</a:t>
            </a:r>
          </a:p>
          <a:p>
            <a:pPr latinLnBrk="0"/>
            <a:r>
              <a:rPr lang="en-US"/>
              <a:t>Organization uses its private cloud for most of the time</a:t>
            </a:r>
          </a:p>
          <a:p>
            <a:pPr latinLnBrk="0"/>
            <a:r>
              <a:rPr lang="en-US"/>
              <a:t>Only when needed it offloads tasks and data to the public cloud</a:t>
            </a:r>
          </a:p>
          <a:p>
            <a:pPr latinLnBrk="0"/>
            <a:r>
              <a:rPr lang="en-US"/>
              <a:t>This process is known as </a:t>
            </a:r>
            <a:r>
              <a:rPr lang="en-US" b="1"/>
              <a:t>cloud bursting</a:t>
            </a:r>
            <a:endParaRPr lang="en-US"/>
          </a:p>
          <a:p>
            <a:pPr latinLnBrk="0"/>
            <a:r>
              <a:rPr lang="en-US"/>
              <a:t>It can be used also for dealing with regulatory requirements</a:t>
            </a:r>
          </a:p>
          <a:p>
            <a:pPr marL="0" indent="0" latinLnBrk="0">
              <a:buNone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89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Cloud Services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DB7692-EFB7-446D-A045-780A95FFDAB2}"/>
              </a:ext>
            </a:extLst>
          </p:cNvPr>
          <p:cNvSpPr/>
          <p:nvPr/>
        </p:nvSpPr>
        <p:spPr bwMode="auto">
          <a:xfrm>
            <a:off x="477077" y="5893907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55396-80B4-4C0C-BA59-818A1F203BF1}"/>
              </a:ext>
            </a:extLst>
          </p:cNvPr>
          <p:cNvSpPr/>
          <p:nvPr/>
        </p:nvSpPr>
        <p:spPr bwMode="auto">
          <a:xfrm>
            <a:off x="477077" y="5360163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D2542-A11F-42B2-BFEB-081C2A8FE957}"/>
              </a:ext>
            </a:extLst>
          </p:cNvPr>
          <p:cNvSpPr/>
          <p:nvPr/>
        </p:nvSpPr>
        <p:spPr bwMode="auto">
          <a:xfrm>
            <a:off x="477075" y="4826419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4561E5-11E4-4040-B433-7C19B2AFB5D2}"/>
              </a:ext>
            </a:extLst>
          </p:cNvPr>
          <p:cNvSpPr/>
          <p:nvPr/>
        </p:nvSpPr>
        <p:spPr bwMode="auto">
          <a:xfrm>
            <a:off x="477075" y="4292676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E19CB-7620-46B8-96D2-2C0AD4D59ABE}"/>
              </a:ext>
            </a:extLst>
          </p:cNvPr>
          <p:cNvSpPr/>
          <p:nvPr/>
        </p:nvSpPr>
        <p:spPr bwMode="auto">
          <a:xfrm>
            <a:off x="477074" y="3758934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7A766-B1D3-49F7-B639-7425EDFB067A}"/>
              </a:ext>
            </a:extLst>
          </p:cNvPr>
          <p:cNvSpPr/>
          <p:nvPr/>
        </p:nvSpPr>
        <p:spPr bwMode="auto">
          <a:xfrm>
            <a:off x="477074" y="3225188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67D12-B4EC-43B0-9A43-178A5648B1F5}"/>
              </a:ext>
            </a:extLst>
          </p:cNvPr>
          <p:cNvSpPr/>
          <p:nvPr/>
        </p:nvSpPr>
        <p:spPr bwMode="auto">
          <a:xfrm>
            <a:off x="477073" y="2691446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CB52B-2FD9-43A7-81C3-E837532DB372}"/>
              </a:ext>
            </a:extLst>
          </p:cNvPr>
          <p:cNvSpPr/>
          <p:nvPr/>
        </p:nvSpPr>
        <p:spPr bwMode="auto">
          <a:xfrm>
            <a:off x="477073" y="2157700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B7A78E-92E9-43EB-9369-C590DECCB247}"/>
              </a:ext>
            </a:extLst>
          </p:cNvPr>
          <p:cNvSpPr/>
          <p:nvPr/>
        </p:nvSpPr>
        <p:spPr bwMode="auto">
          <a:xfrm>
            <a:off x="477073" y="1623958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5BD77-6B11-45D4-9605-7EFAC8E08FA4}"/>
              </a:ext>
            </a:extLst>
          </p:cNvPr>
          <p:cNvSpPr/>
          <p:nvPr/>
        </p:nvSpPr>
        <p:spPr bwMode="auto">
          <a:xfrm>
            <a:off x="3422372" y="5893907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0A6031-8E43-4124-BB79-F059986E9DC5}"/>
              </a:ext>
            </a:extLst>
          </p:cNvPr>
          <p:cNvSpPr/>
          <p:nvPr/>
        </p:nvSpPr>
        <p:spPr bwMode="auto">
          <a:xfrm>
            <a:off x="3422372" y="5360163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B2EDA-8618-4197-AF7C-79C42251C9D8}"/>
              </a:ext>
            </a:extLst>
          </p:cNvPr>
          <p:cNvSpPr/>
          <p:nvPr/>
        </p:nvSpPr>
        <p:spPr bwMode="auto">
          <a:xfrm>
            <a:off x="3422370" y="4826419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A4106-2B45-4003-A92D-B952C02E42D8}"/>
              </a:ext>
            </a:extLst>
          </p:cNvPr>
          <p:cNvSpPr/>
          <p:nvPr/>
        </p:nvSpPr>
        <p:spPr bwMode="auto">
          <a:xfrm>
            <a:off x="3422370" y="429267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B9C279-EBD6-49EF-8C63-EA3D202DFBB4}"/>
              </a:ext>
            </a:extLst>
          </p:cNvPr>
          <p:cNvSpPr/>
          <p:nvPr/>
        </p:nvSpPr>
        <p:spPr bwMode="auto">
          <a:xfrm>
            <a:off x="3422369" y="3758934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9FD4B8-92D8-4DC3-815C-20AB2F5208F8}"/>
              </a:ext>
            </a:extLst>
          </p:cNvPr>
          <p:cNvSpPr/>
          <p:nvPr/>
        </p:nvSpPr>
        <p:spPr bwMode="auto">
          <a:xfrm>
            <a:off x="3422369" y="3225188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310003-E812-4A60-AEED-52D8EADDC154}"/>
              </a:ext>
            </a:extLst>
          </p:cNvPr>
          <p:cNvSpPr/>
          <p:nvPr/>
        </p:nvSpPr>
        <p:spPr bwMode="auto">
          <a:xfrm>
            <a:off x="3422368" y="2691446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328391-197A-4B07-9F7F-D7D2E01ABA65}"/>
              </a:ext>
            </a:extLst>
          </p:cNvPr>
          <p:cNvSpPr/>
          <p:nvPr/>
        </p:nvSpPr>
        <p:spPr bwMode="auto">
          <a:xfrm>
            <a:off x="3422368" y="2157700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E6AD85-712C-4AA1-B187-D8FE3C6056D8}"/>
              </a:ext>
            </a:extLst>
          </p:cNvPr>
          <p:cNvSpPr/>
          <p:nvPr/>
        </p:nvSpPr>
        <p:spPr bwMode="auto">
          <a:xfrm>
            <a:off x="3422368" y="1623958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817778-1FC7-472C-B4C0-6399799EF2C3}"/>
              </a:ext>
            </a:extLst>
          </p:cNvPr>
          <p:cNvSpPr/>
          <p:nvPr/>
        </p:nvSpPr>
        <p:spPr bwMode="auto">
          <a:xfrm>
            <a:off x="6367663" y="5893907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BD07020-5D4E-4141-AC98-EAE291F2BEFC}"/>
              </a:ext>
            </a:extLst>
          </p:cNvPr>
          <p:cNvSpPr/>
          <p:nvPr/>
        </p:nvSpPr>
        <p:spPr bwMode="auto">
          <a:xfrm>
            <a:off x="6367663" y="5360163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61166A-A4E4-4FAC-8254-526CC4288CED}"/>
              </a:ext>
            </a:extLst>
          </p:cNvPr>
          <p:cNvSpPr/>
          <p:nvPr/>
        </p:nvSpPr>
        <p:spPr bwMode="auto">
          <a:xfrm>
            <a:off x="6367661" y="4826419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82622EB-67BD-4DEE-BB4E-4E7D5598949E}"/>
              </a:ext>
            </a:extLst>
          </p:cNvPr>
          <p:cNvSpPr/>
          <p:nvPr/>
        </p:nvSpPr>
        <p:spPr bwMode="auto">
          <a:xfrm>
            <a:off x="6367661" y="429267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2CDF80-B5A0-4E64-9E07-7479311103FC}"/>
              </a:ext>
            </a:extLst>
          </p:cNvPr>
          <p:cNvSpPr/>
          <p:nvPr/>
        </p:nvSpPr>
        <p:spPr bwMode="auto">
          <a:xfrm>
            <a:off x="6367660" y="3758934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FDADB2-9C23-4DC3-9478-2753642D9FE2}"/>
              </a:ext>
            </a:extLst>
          </p:cNvPr>
          <p:cNvSpPr/>
          <p:nvPr/>
        </p:nvSpPr>
        <p:spPr bwMode="auto">
          <a:xfrm>
            <a:off x="6367660" y="322518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2E1E70A-77F7-48BB-9EFB-63C49764E361}"/>
              </a:ext>
            </a:extLst>
          </p:cNvPr>
          <p:cNvSpPr/>
          <p:nvPr/>
        </p:nvSpPr>
        <p:spPr bwMode="auto">
          <a:xfrm>
            <a:off x="6367659" y="269144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300B30-AF63-4F54-A5DE-B2B31516AFA7}"/>
              </a:ext>
            </a:extLst>
          </p:cNvPr>
          <p:cNvSpPr/>
          <p:nvPr/>
        </p:nvSpPr>
        <p:spPr bwMode="auto">
          <a:xfrm>
            <a:off x="6367659" y="2157700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35025F-1EEA-4AFE-9C33-3AEBF4985752}"/>
              </a:ext>
            </a:extLst>
          </p:cNvPr>
          <p:cNvSpPr/>
          <p:nvPr/>
        </p:nvSpPr>
        <p:spPr bwMode="auto">
          <a:xfrm>
            <a:off x="6367659" y="1623958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3AC49E-3A5D-4418-A59A-83374B0CD044}"/>
              </a:ext>
            </a:extLst>
          </p:cNvPr>
          <p:cNvSpPr/>
          <p:nvPr/>
        </p:nvSpPr>
        <p:spPr bwMode="auto">
          <a:xfrm>
            <a:off x="9312950" y="5893907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725E43-2B4B-4CE3-97AD-95870F00D756}"/>
              </a:ext>
            </a:extLst>
          </p:cNvPr>
          <p:cNvSpPr/>
          <p:nvPr/>
        </p:nvSpPr>
        <p:spPr bwMode="auto">
          <a:xfrm>
            <a:off x="9312950" y="5360163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F7C24D-A210-447A-8877-B4E6AFBC713B}"/>
              </a:ext>
            </a:extLst>
          </p:cNvPr>
          <p:cNvSpPr/>
          <p:nvPr/>
        </p:nvSpPr>
        <p:spPr bwMode="auto">
          <a:xfrm>
            <a:off x="9312948" y="4826419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BA4B01-1087-4FC1-B90F-77213B586778}"/>
              </a:ext>
            </a:extLst>
          </p:cNvPr>
          <p:cNvSpPr/>
          <p:nvPr/>
        </p:nvSpPr>
        <p:spPr bwMode="auto">
          <a:xfrm>
            <a:off x="9312948" y="429267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29AF25-827C-4FA2-9551-E6472D9C12BA}"/>
              </a:ext>
            </a:extLst>
          </p:cNvPr>
          <p:cNvSpPr/>
          <p:nvPr/>
        </p:nvSpPr>
        <p:spPr bwMode="auto">
          <a:xfrm>
            <a:off x="9312947" y="3758934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CA0E78-AA10-45DD-8BC2-206C831C3B57}"/>
              </a:ext>
            </a:extLst>
          </p:cNvPr>
          <p:cNvSpPr/>
          <p:nvPr/>
        </p:nvSpPr>
        <p:spPr bwMode="auto">
          <a:xfrm>
            <a:off x="9312947" y="322518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1C7765-9881-4988-8E80-1ED3FC8B372C}"/>
              </a:ext>
            </a:extLst>
          </p:cNvPr>
          <p:cNvSpPr/>
          <p:nvPr/>
        </p:nvSpPr>
        <p:spPr bwMode="auto">
          <a:xfrm>
            <a:off x="9312946" y="269144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CC2DC7-1A63-4FAA-994A-7FC191A0D506}"/>
              </a:ext>
            </a:extLst>
          </p:cNvPr>
          <p:cNvSpPr/>
          <p:nvPr/>
        </p:nvSpPr>
        <p:spPr bwMode="auto">
          <a:xfrm>
            <a:off x="9312946" y="2157700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F243B50-3272-43AE-88D3-08007351F08F}"/>
              </a:ext>
            </a:extLst>
          </p:cNvPr>
          <p:cNvSpPr/>
          <p:nvPr/>
        </p:nvSpPr>
        <p:spPr bwMode="auto">
          <a:xfrm>
            <a:off x="9312946" y="1623958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2BB4A3-95EA-4E0F-A190-48A27CB46AB0}"/>
              </a:ext>
            </a:extLst>
          </p:cNvPr>
          <p:cNvSpPr txBox="1"/>
          <p:nvPr/>
        </p:nvSpPr>
        <p:spPr>
          <a:xfrm>
            <a:off x="477061" y="1094968"/>
            <a:ext cx="2345635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/>
              <a:t>Traditional On-Premises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0690E0-EAA8-4694-B707-23E9F6E27C1C}"/>
              </a:ext>
            </a:extLst>
          </p:cNvPr>
          <p:cNvSpPr txBox="1"/>
          <p:nvPr/>
        </p:nvSpPr>
        <p:spPr>
          <a:xfrm>
            <a:off x="3422360" y="984767"/>
            <a:ext cx="2345635" cy="7462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/>
              <a:t>Infrastructure as a Service (IaaS)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D0477F-4C68-4B41-A075-6DE6C5EB1D21}"/>
              </a:ext>
            </a:extLst>
          </p:cNvPr>
          <p:cNvSpPr txBox="1"/>
          <p:nvPr/>
        </p:nvSpPr>
        <p:spPr>
          <a:xfrm>
            <a:off x="6367659" y="984767"/>
            <a:ext cx="2345635" cy="7462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/>
              <a:t>Platform as a Service (PaaS)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EA98AD-3A75-4697-BBE7-2D0C0096D8D3}"/>
              </a:ext>
            </a:extLst>
          </p:cNvPr>
          <p:cNvSpPr txBox="1"/>
          <p:nvPr/>
        </p:nvSpPr>
        <p:spPr>
          <a:xfrm>
            <a:off x="9312945" y="983404"/>
            <a:ext cx="2345635" cy="746203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/>
              <a:t>Software as a Service (SaaS)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E391C12-7C30-4224-9D95-ECB801167014}"/>
              </a:ext>
            </a:extLst>
          </p:cNvPr>
          <p:cNvSpPr/>
          <p:nvPr/>
        </p:nvSpPr>
        <p:spPr bwMode="auto">
          <a:xfrm>
            <a:off x="477061" y="6484316"/>
            <a:ext cx="258435" cy="27293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7B3FC8-96EF-4084-AFCD-662CF0AD446A}"/>
              </a:ext>
            </a:extLst>
          </p:cNvPr>
          <p:cNvSpPr txBox="1"/>
          <p:nvPr/>
        </p:nvSpPr>
        <p:spPr>
          <a:xfrm>
            <a:off x="735496" y="6383103"/>
            <a:ext cx="2345635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/>
              <a:t>Managed by us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9A057CE-890B-426D-83FD-C636E0338998}"/>
              </a:ext>
            </a:extLst>
          </p:cNvPr>
          <p:cNvSpPr/>
          <p:nvPr/>
        </p:nvSpPr>
        <p:spPr bwMode="auto">
          <a:xfrm>
            <a:off x="3422360" y="6476610"/>
            <a:ext cx="258435" cy="272934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72246D-2E81-4D86-91DC-402D127AE005}"/>
              </a:ext>
            </a:extLst>
          </p:cNvPr>
          <p:cNvSpPr txBox="1"/>
          <p:nvPr/>
        </p:nvSpPr>
        <p:spPr>
          <a:xfrm>
            <a:off x="3680795" y="6375397"/>
            <a:ext cx="303805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/>
              <a:t>Managed by cloud vendor</a:t>
            </a:r>
          </a:p>
        </p:txBody>
      </p:sp>
    </p:spTree>
    <p:extLst>
      <p:ext uri="{BB962C8B-B14F-4D97-AF65-F5344CB8AC3E}">
        <p14:creationId xmlns:p14="http://schemas.microsoft.com/office/powerpoint/2010/main" val="23803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 animBg="1"/>
      <p:bldP spid="56" grpId="0"/>
      <p:bldP spid="57" grpId="0" animBg="1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9274109" cy="5201066"/>
          </a:xfrm>
        </p:spPr>
        <p:txBody>
          <a:bodyPr>
            <a:normAutofit/>
          </a:bodyPr>
          <a:lstStyle/>
          <a:p>
            <a:pPr latinLnBrk="0"/>
            <a:r>
              <a:rPr lang="en-US" sz="2400" dirty="0"/>
              <a:t>Cloud providers make computing resources available to clients, usually in the form of virtual machines</a:t>
            </a:r>
          </a:p>
          <a:p>
            <a:pPr latinLnBrk="0"/>
            <a:r>
              <a:rPr lang="en-US" sz="2400" dirty="0"/>
              <a:t>Computing resources are provided to users as a service</a:t>
            </a:r>
          </a:p>
          <a:p>
            <a:pPr latinLnBrk="0"/>
            <a:r>
              <a:rPr lang="en-US" sz="2400" dirty="0"/>
              <a:t>Users can scale the resources that they deploy</a:t>
            </a:r>
          </a:p>
          <a:p>
            <a:pPr latinLnBrk="0"/>
            <a:r>
              <a:rPr lang="en-US" sz="2400" dirty="0"/>
              <a:t>The same physical resources are shared among multiple users</a:t>
            </a:r>
          </a:p>
          <a:p>
            <a:pPr latinLnBrk="0"/>
            <a:r>
              <a:rPr lang="en-US" sz="2400" dirty="0"/>
              <a:t>Usually there are resource offerings at different costs and follow a utility pricing model (typically calculated by the hour)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as a Service (IaaS)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2A6EF9-41A8-4B07-83C4-4C9CFBE5D48E}"/>
              </a:ext>
            </a:extLst>
          </p:cNvPr>
          <p:cNvSpPr/>
          <p:nvPr/>
        </p:nvSpPr>
        <p:spPr bwMode="auto">
          <a:xfrm>
            <a:off x="9554816" y="587179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C8D935-9BF4-4A1C-9DAE-DB51F0ADCE7F}"/>
              </a:ext>
            </a:extLst>
          </p:cNvPr>
          <p:cNvSpPr/>
          <p:nvPr/>
        </p:nvSpPr>
        <p:spPr bwMode="auto">
          <a:xfrm>
            <a:off x="9554816" y="5338052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9CB3CD-48B3-4454-94DD-89FA99244238}"/>
              </a:ext>
            </a:extLst>
          </p:cNvPr>
          <p:cNvSpPr/>
          <p:nvPr/>
        </p:nvSpPr>
        <p:spPr bwMode="auto">
          <a:xfrm>
            <a:off x="9554814" y="480430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20F9C-1783-4C2F-81DF-51CE59E7B6F4}"/>
              </a:ext>
            </a:extLst>
          </p:cNvPr>
          <p:cNvSpPr/>
          <p:nvPr/>
        </p:nvSpPr>
        <p:spPr bwMode="auto">
          <a:xfrm>
            <a:off x="9554814" y="4270565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52928-52FC-4985-A9C5-623543EA0C15}"/>
              </a:ext>
            </a:extLst>
          </p:cNvPr>
          <p:cNvSpPr/>
          <p:nvPr/>
        </p:nvSpPr>
        <p:spPr bwMode="auto">
          <a:xfrm>
            <a:off x="9554813" y="3736823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51C4B8-E44B-42FF-AC58-C7502974593B}"/>
              </a:ext>
            </a:extLst>
          </p:cNvPr>
          <p:cNvSpPr/>
          <p:nvPr/>
        </p:nvSpPr>
        <p:spPr bwMode="auto">
          <a:xfrm>
            <a:off x="9554813" y="3203077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EFC4DA-E76E-4369-9705-38B54F2E6DA5}"/>
              </a:ext>
            </a:extLst>
          </p:cNvPr>
          <p:cNvSpPr/>
          <p:nvPr/>
        </p:nvSpPr>
        <p:spPr bwMode="auto">
          <a:xfrm>
            <a:off x="9554812" y="2669335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00E9DB-DBA3-490C-9D38-A8C8AFEE1B14}"/>
              </a:ext>
            </a:extLst>
          </p:cNvPr>
          <p:cNvSpPr/>
          <p:nvPr/>
        </p:nvSpPr>
        <p:spPr bwMode="auto">
          <a:xfrm>
            <a:off x="9554812" y="2135589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E1C3DD-2192-4C26-AD3F-2E6266DCF91E}"/>
              </a:ext>
            </a:extLst>
          </p:cNvPr>
          <p:cNvSpPr/>
          <p:nvPr/>
        </p:nvSpPr>
        <p:spPr bwMode="auto">
          <a:xfrm>
            <a:off x="9554812" y="1601847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5495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274109" cy="5201066"/>
          </a:xfrm>
        </p:spPr>
        <p:txBody>
          <a:bodyPr>
            <a:normAutofit/>
          </a:bodyPr>
          <a:lstStyle/>
          <a:p>
            <a:pPr latinLnBrk="0"/>
            <a:r>
              <a:rPr lang="en-US" sz="2400" dirty="0"/>
              <a:t>Provides a software platform without the complexity of purchasing, installing, and maintaining the underlying hardware and software</a:t>
            </a:r>
          </a:p>
          <a:p>
            <a:pPr latinLnBrk="0"/>
            <a:r>
              <a:rPr lang="en-US" sz="2400" dirty="0"/>
              <a:t>It can be database server, web server, etc.</a:t>
            </a:r>
          </a:p>
          <a:p>
            <a:pPr latinLnBrk="0"/>
            <a:r>
              <a:rPr lang="en-US" sz="2400" dirty="0"/>
              <a:t>A web-based user interface for using and configuring the platform.</a:t>
            </a:r>
          </a:p>
          <a:p>
            <a:pPr latinLnBrk="0"/>
            <a:r>
              <a:rPr lang="en-US" sz="2400" dirty="0"/>
              <a:t>Multitenant architecture in which multiple concurrent users utilize the same tools</a:t>
            </a:r>
          </a:p>
          <a:p>
            <a:pPr latinLnBrk="0"/>
            <a:r>
              <a:rPr lang="en-US" sz="2400" dirty="0"/>
              <a:t>Built-in mechanisms enabling the platform to scale dynamically to meet demand</a:t>
            </a:r>
          </a:p>
          <a:p>
            <a:pPr latinLnBrk="0"/>
            <a:r>
              <a:rPr lang="en-US" sz="2400" dirty="0"/>
              <a:t>Pricing is based on usage (for example execution time)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Platform as a Service (PaaS)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81DC97-1074-49F7-9D8E-075606FB37D8}"/>
              </a:ext>
            </a:extLst>
          </p:cNvPr>
          <p:cNvSpPr/>
          <p:nvPr/>
        </p:nvSpPr>
        <p:spPr bwMode="auto">
          <a:xfrm>
            <a:off x="9548185" y="5874029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36FF85-84A9-49BF-9DBF-A6B18344F668}"/>
              </a:ext>
            </a:extLst>
          </p:cNvPr>
          <p:cNvSpPr/>
          <p:nvPr/>
        </p:nvSpPr>
        <p:spPr bwMode="auto">
          <a:xfrm>
            <a:off x="9548185" y="5340285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8DFC97-42BB-4F12-8541-CCD98FE0E44D}"/>
              </a:ext>
            </a:extLst>
          </p:cNvPr>
          <p:cNvSpPr/>
          <p:nvPr/>
        </p:nvSpPr>
        <p:spPr bwMode="auto">
          <a:xfrm>
            <a:off x="9548183" y="4806541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2FF917-7179-4BBC-99C2-20D461CF8931}"/>
              </a:ext>
            </a:extLst>
          </p:cNvPr>
          <p:cNvSpPr/>
          <p:nvPr/>
        </p:nvSpPr>
        <p:spPr bwMode="auto">
          <a:xfrm>
            <a:off x="9548183" y="427279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FB8D74-E2C2-442B-882D-F84B45F00771}"/>
              </a:ext>
            </a:extLst>
          </p:cNvPr>
          <p:cNvSpPr/>
          <p:nvPr/>
        </p:nvSpPr>
        <p:spPr bwMode="auto">
          <a:xfrm>
            <a:off x="9548182" y="373905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3E3F7-8E40-485D-BB1C-7F643EA18981}"/>
              </a:ext>
            </a:extLst>
          </p:cNvPr>
          <p:cNvSpPr/>
          <p:nvPr/>
        </p:nvSpPr>
        <p:spPr bwMode="auto">
          <a:xfrm>
            <a:off x="9548182" y="3205310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DD42F7-3AB4-48B7-B016-E2FE0691A3B7}"/>
              </a:ext>
            </a:extLst>
          </p:cNvPr>
          <p:cNvSpPr/>
          <p:nvPr/>
        </p:nvSpPr>
        <p:spPr bwMode="auto">
          <a:xfrm>
            <a:off x="9548181" y="267156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51A6A-9149-4C47-9574-E67E4A822842}"/>
              </a:ext>
            </a:extLst>
          </p:cNvPr>
          <p:cNvSpPr/>
          <p:nvPr/>
        </p:nvSpPr>
        <p:spPr bwMode="auto">
          <a:xfrm>
            <a:off x="9548181" y="2137822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D502FD-1E03-4C27-B278-A85F119BD483}"/>
              </a:ext>
            </a:extLst>
          </p:cNvPr>
          <p:cNvSpPr/>
          <p:nvPr/>
        </p:nvSpPr>
        <p:spPr bwMode="auto">
          <a:xfrm>
            <a:off x="9548181" y="1604080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97446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217549" cy="5201066"/>
          </a:xfrm>
        </p:spPr>
        <p:txBody>
          <a:bodyPr>
            <a:normAutofit/>
          </a:bodyPr>
          <a:lstStyle/>
          <a:p>
            <a:pPr latinLnBrk="0"/>
            <a:r>
              <a:rPr lang="en-US" sz="2400" dirty="0"/>
              <a:t>The infrastructure, the platform, and the software itself are managed by the cloud provider</a:t>
            </a:r>
          </a:p>
          <a:p>
            <a:pPr latinLnBrk="0"/>
            <a:r>
              <a:rPr lang="en-US" sz="2400" dirty="0"/>
              <a:t>Usually a web-based access to the software service</a:t>
            </a:r>
          </a:p>
          <a:p>
            <a:pPr latinLnBrk="0"/>
            <a:r>
              <a:rPr lang="en-US" sz="2400" dirty="0"/>
              <a:t>Software is managed from a central location by the cloud provider</a:t>
            </a:r>
          </a:p>
          <a:p>
            <a:pPr latinLnBrk="0"/>
            <a:r>
              <a:rPr lang="en-US" sz="2400" dirty="0"/>
              <a:t>Software is delivered in a one-to-many model </a:t>
            </a:r>
          </a:p>
          <a:p>
            <a:pPr latinLnBrk="0"/>
            <a:r>
              <a:rPr lang="en-US" sz="2400" dirty="0"/>
              <a:t>The cloud provider handles software upgrades and patches</a:t>
            </a:r>
          </a:p>
          <a:p>
            <a:pPr latinLnBrk="0"/>
            <a:r>
              <a:rPr lang="en-US" sz="2400" dirty="0"/>
              <a:t>Pricing is based on a monthly or annual subscription fee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as a Service (SaaS)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1D49F6-A25F-4E89-A04B-CB7A3FA7E120}"/>
              </a:ext>
            </a:extLst>
          </p:cNvPr>
          <p:cNvSpPr/>
          <p:nvPr/>
        </p:nvSpPr>
        <p:spPr bwMode="auto">
          <a:xfrm>
            <a:off x="9551488" y="5874029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7248E-17E2-48C2-A02F-AFCCE183FAF5}"/>
              </a:ext>
            </a:extLst>
          </p:cNvPr>
          <p:cNvSpPr/>
          <p:nvPr/>
        </p:nvSpPr>
        <p:spPr bwMode="auto">
          <a:xfrm>
            <a:off x="9551488" y="5340285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AF70C-B38A-4E85-BBD5-FB6D167F6F9C}"/>
              </a:ext>
            </a:extLst>
          </p:cNvPr>
          <p:cNvSpPr/>
          <p:nvPr/>
        </p:nvSpPr>
        <p:spPr bwMode="auto">
          <a:xfrm>
            <a:off x="9551486" y="4806541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B21FA-93B9-4BD1-9B97-F0A1043D8E75}"/>
              </a:ext>
            </a:extLst>
          </p:cNvPr>
          <p:cNvSpPr/>
          <p:nvPr/>
        </p:nvSpPr>
        <p:spPr bwMode="auto">
          <a:xfrm>
            <a:off x="9551486" y="427279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666B3-86DF-45E4-821D-A3A2D359779D}"/>
              </a:ext>
            </a:extLst>
          </p:cNvPr>
          <p:cNvSpPr/>
          <p:nvPr/>
        </p:nvSpPr>
        <p:spPr bwMode="auto">
          <a:xfrm>
            <a:off x="9551485" y="3739056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Operating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27452B-523E-48CE-957B-4F710D6D7928}"/>
              </a:ext>
            </a:extLst>
          </p:cNvPr>
          <p:cNvSpPr/>
          <p:nvPr/>
        </p:nvSpPr>
        <p:spPr bwMode="auto">
          <a:xfrm>
            <a:off x="9551485" y="3205310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F1AE0-E093-4293-B78E-1A017E8EE77D}"/>
              </a:ext>
            </a:extLst>
          </p:cNvPr>
          <p:cNvSpPr/>
          <p:nvPr/>
        </p:nvSpPr>
        <p:spPr bwMode="auto">
          <a:xfrm>
            <a:off x="9551484" y="2671568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622B0-0D4E-4E2F-BD89-EF74705C6E56}"/>
              </a:ext>
            </a:extLst>
          </p:cNvPr>
          <p:cNvSpPr/>
          <p:nvPr/>
        </p:nvSpPr>
        <p:spPr bwMode="auto">
          <a:xfrm>
            <a:off x="9551484" y="2137822"/>
            <a:ext cx="2345635" cy="427382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A16927-92C9-47BA-AB99-607AF24DBBCA}"/>
              </a:ext>
            </a:extLst>
          </p:cNvPr>
          <p:cNvSpPr/>
          <p:nvPr/>
        </p:nvSpPr>
        <p:spPr bwMode="auto">
          <a:xfrm>
            <a:off x="9551484" y="1604080"/>
            <a:ext cx="2345635" cy="427382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141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Azure Architecture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Organization and Offerings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151766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65BB6-ECD2-4FCD-B584-E8E1C81BE391}"/>
              </a:ext>
            </a:extLst>
          </p:cNvPr>
          <p:cNvSpPr txBox="1"/>
          <p:nvPr/>
        </p:nvSpPr>
        <p:spPr>
          <a:xfrm>
            <a:off x="282804" y="2304198"/>
            <a:ext cx="1753386" cy="118298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000" b="1" dirty="0"/>
              <a:t>60+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AFCBB4-DD1B-45B5-B340-2EF4677D8AD8}"/>
              </a:ext>
            </a:extLst>
          </p:cNvPr>
          <p:cNvSpPr txBox="1"/>
          <p:nvPr/>
        </p:nvSpPr>
        <p:spPr>
          <a:xfrm>
            <a:off x="0" y="3188885"/>
            <a:ext cx="2301748" cy="539736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/>
              <a:t>Regions Worldwide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1C68D3-AD5A-4922-8A31-FE8086CE66DB}"/>
              </a:ext>
            </a:extLst>
          </p:cNvPr>
          <p:cNvSpPr txBox="1"/>
          <p:nvPr/>
        </p:nvSpPr>
        <p:spPr>
          <a:xfrm>
            <a:off x="238237" y="4004427"/>
            <a:ext cx="1842519" cy="118298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6000" b="1" dirty="0"/>
              <a:t>140+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C3C960-F7AF-429C-9D43-38D8B7063FF5}"/>
              </a:ext>
            </a:extLst>
          </p:cNvPr>
          <p:cNvSpPr txBox="1"/>
          <p:nvPr/>
        </p:nvSpPr>
        <p:spPr>
          <a:xfrm>
            <a:off x="482504" y="3840265"/>
            <a:ext cx="1365146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/>
              <a:t>Available 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6F801-9EB2-4FD6-8129-C7865BEC17EB}"/>
              </a:ext>
            </a:extLst>
          </p:cNvPr>
          <p:cNvSpPr txBox="1"/>
          <p:nvPr/>
        </p:nvSpPr>
        <p:spPr>
          <a:xfrm>
            <a:off x="540747" y="4902551"/>
            <a:ext cx="1192791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/>
              <a:t>Countries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BC810-F719-4F30-A337-673AECA85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67088" y="1166909"/>
            <a:ext cx="10390369" cy="5346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626494-B464-43E0-8B9E-5986D80E1CE7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https://azure.microsoft.com/en-us/global-infrastructure/geographies/</a:t>
            </a:r>
          </a:p>
        </p:txBody>
      </p:sp>
    </p:spTree>
    <p:extLst>
      <p:ext uri="{BB962C8B-B14F-4D97-AF65-F5344CB8AC3E}">
        <p14:creationId xmlns:p14="http://schemas.microsoft.com/office/powerpoint/2010/main" val="50051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715958" cy="5201066"/>
          </a:xfrm>
        </p:spPr>
        <p:txBody>
          <a:bodyPr>
            <a:normAutofit fontScale="77500" lnSpcReduction="20000"/>
          </a:bodyPr>
          <a:lstStyle/>
          <a:p>
            <a:pPr latinLnBrk="0"/>
            <a:r>
              <a:rPr lang="en-US" b="1" dirty="0"/>
              <a:t>Regions</a:t>
            </a:r>
          </a:p>
          <a:p>
            <a:pPr marL="609219" lvl="1" indent="0" latinLnBrk="0">
              <a:buNone/>
            </a:pPr>
            <a:r>
              <a:rPr lang="en-US" b="1" dirty="0"/>
              <a:t>Set of datacenters </a:t>
            </a:r>
            <a:r>
              <a:rPr lang="en-US" dirty="0"/>
              <a:t>deployed within a latency-defined perimeter and connected through a dedicated regional </a:t>
            </a:r>
            <a:r>
              <a:rPr lang="en-US" b="1" dirty="0"/>
              <a:t>low-latency network</a:t>
            </a:r>
          </a:p>
          <a:p>
            <a:pPr latinLnBrk="0"/>
            <a:r>
              <a:rPr lang="en-US" b="1" dirty="0"/>
              <a:t>Geographies</a:t>
            </a:r>
          </a:p>
          <a:p>
            <a:pPr marL="609219" lvl="1" indent="0" latinLnBrk="0">
              <a:buNone/>
            </a:pPr>
            <a:r>
              <a:rPr lang="en-US" dirty="0"/>
              <a:t>Discrete market, typically containing </a:t>
            </a:r>
            <a:r>
              <a:rPr lang="en-US" b="1" dirty="0"/>
              <a:t>two or more regions</a:t>
            </a:r>
            <a:r>
              <a:rPr lang="en-US" dirty="0"/>
              <a:t>, that preserves data residency and compliance boundaries</a:t>
            </a:r>
          </a:p>
          <a:p>
            <a:pPr latinLnBrk="0"/>
            <a:r>
              <a:rPr lang="en-US" b="1" dirty="0"/>
              <a:t>Availability Zones</a:t>
            </a:r>
          </a:p>
          <a:p>
            <a:pPr marL="609219" lvl="1" indent="0" latinLnBrk="0">
              <a:buNone/>
            </a:pPr>
            <a:r>
              <a:rPr lang="en-US" dirty="0"/>
              <a:t>Physically </a:t>
            </a:r>
            <a:r>
              <a:rPr lang="en-US" b="1" dirty="0"/>
              <a:t>separate locations </a:t>
            </a:r>
            <a:r>
              <a:rPr lang="en-US" dirty="0"/>
              <a:t>within an Azure region. Each Availability Zone is made up of </a:t>
            </a:r>
            <a:r>
              <a:rPr lang="en-US" b="1" dirty="0"/>
              <a:t>one or more datacenters </a:t>
            </a:r>
            <a:r>
              <a:rPr lang="en-US" dirty="0"/>
              <a:t>equipped with independent power, cooling, and networking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</a:t>
            </a:r>
          </a:p>
        </p:txBody>
      </p:sp>
      <p:pic>
        <p:nvPicPr>
          <p:cNvPr id="3" name="Picture 2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A53D9C0C-4BE4-473C-BC4A-58E6DC87A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60" y="1606182"/>
            <a:ext cx="5095238" cy="43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2CCF0-4DB4-4DF8-97B5-164620A1D7FA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https://docs.microsoft.com/en-us/azure/availability-zones/az-overview</a:t>
            </a:r>
          </a:p>
        </p:txBody>
      </p:sp>
    </p:spTree>
    <p:extLst>
      <p:ext uri="{BB962C8B-B14F-4D97-AF65-F5344CB8AC3E}">
        <p14:creationId xmlns:p14="http://schemas.microsoft.com/office/powerpoint/2010/main" val="287711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666E8-476F-4ED9-8321-BC8B7B99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Questions?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A82AF-B841-4AD8-88B2-39B74FFEFA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14DA1-64CB-4F6C-B7AA-239617E3496E}"/>
              </a:ext>
            </a:extLst>
          </p:cNvPr>
          <p:cNvSpPr txBox="1"/>
          <p:nvPr/>
        </p:nvSpPr>
        <p:spPr>
          <a:xfrm>
            <a:off x="419102" y="16764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>
              <a:defRPr/>
            </a:pPr>
            <a:r>
              <a:rPr lang="en-US" sz="6600" b="1">
                <a:solidFill>
                  <a:srgbClr val="FFA000"/>
                </a:solidFill>
                <a:latin typeface="Calibri" panose="020F0502020204030204"/>
              </a:rPr>
              <a:t>sli.do</a:t>
            </a:r>
            <a:endParaRPr lang="bg-BG" sz="6600" b="1">
              <a:solidFill>
                <a:srgbClr val="FFA000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3BC9B-FAD6-4DDC-9A8B-760ACC93737F}"/>
              </a:ext>
            </a:extLst>
          </p:cNvPr>
          <p:cNvSpPr txBox="1"/>
          <p:nvPr/>
        </p:nvSpPr>
        <p:spPr>
          <a:xfrm>
            <a:off x="419102" y="27432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>
              <a:defRPr/>
            </a:pPr>
            <a:r>
              <a:rPr lang="en-US" sz="6600" b="1">
                <a:solidFill>
                  <a:srgbClr val="234465"/>
                </a:solidFill>
                <a:latin typeface="Calibri" panose="020F0502020204030204"/>
              </a:rPr>
              <a:t>#</a:t>
            </a:r>
            <a:r>
              <a:rPr lang="en-US" sz="6600" b="1">
                <a:solidFill>
                  <a:srgbClr val="234465"/>
                </a:solidFill>
              </a:rPr>
              <a:t>azure-essentials</a:t>
            </a:r>
            <a:endParaRPr lang="bg-BG" sz="6600" b="1">
              <a:solidFill>
                <a:srgbClr val="234465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23140-F92B-4E16-B05D-4421FF78CE23}"/>
              </a:ext>
            </a:extLst>
          </p:cNvPr>
          <p:cNvSpPr txBox="1"/>
          <p:nvPr/>
        </p:nvSpPr>
        <p:spPr>
          <a:xfrm>
            <a:off x="402182" y="4014557"/>
            <a:ext cx="11370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>
              <a:defRPr/>
            </a:pPr>
            <a:r>
              <a:rPr lang="en-US" sz="6600" b="1" dirty="0">
                <a:solidFill>
                  <a:srgbClr val="FFA000"/>
                </a:solidFill>
                <a:latin typeface="Calibri" panose="020F0502020204030204"/>
              </a:rPr>
              <a:t>facebook.com</a:t>
            </a:r>
            <a:endParaRPr lang="bg-BG" sz="6600" b="1" dirty="0">
              <a:solidFill>
                <a:srgbClr val="FFA000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8ABD3-F03E-4217-B80A-FB9EDDF69AB1}"/>
              </a:ext>
            </a:extLst>
          </p:cNvPr>
          <p:cNvSpPr txBox="1"/>
          <p:nvPr/>
        </p:nvSpPr>
        <p:spPr>
          <a:xfrm>
            <a:off x="353491" y="5068040"/>
            <a:ext cx="1148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987">
              <a:defRPr/>
            </a:pPr>
            <a:r>
              <a:rPr lang="en-US" sz="4000" b="1" dirty="0">
                <a:solidFill>
                  <a:srgbClr val="234465"/>
                </a:solidFill>
                <a:latin typeface="Calibri" panose="020F0502020204030204"/>
              </a:rPr>
              <a:t>/groups</a:t>
            </a:r>
            <a:r>
              <a:rPr lang="en-US" sz="4000" b="1" dirty="0">
                <a:solidFill>
                  <a:srgbClr val="234465"/>
                </a:solidFill>
              </a:rPr>
              <a:t>/azureesstentialsmarch2021/</a:t>
            </a:r>
            <a:endParaRPr lang="bg-BG" sz="4000" b="1" dirty="0">
              <a:solidFill>
                <a:srgbClr val="234465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247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9151561" cy="5201066"/>
          </a:xfrm>
        </p:spPr>
        <p:txBody>
          <a:bodyPr>
            <a:normAutofit lnSpcReduction="10000"/>
          </a:bodyPr>
          <a:lstStyle/>
          <a:p>
            <a:pPr latinLnBrk="0"/>
            <a:r>
              <a:rPr lang="en-US" sz="2800" dirty="0"/>
              <a:t>We need an account to use Microsoft services</a:t>
            </a:r>
          </a:p>
          <a:p>
            <a:pPr latinLnBrk="0"/>
            <a:r>
              <a:rPr lang="en-US" sz="2800" dirty="0"/>
              <a:t>Single account can be in multiple tenants</a:t>
            </a:r>
          </a:p>
          <a:p>
            <a:pPr latinLnBrk="0"/>
            <a:r>
              <a:rPr lang="en-US" sz="2800" dirty="0"/>
              <a:t>Tenant is created when you create your first Azure subscription</a:t>
            </a:r>
          </a:p>
          <a:p>
            <a:pPr latinLnBrk="0"/>
            <a:r>
              <a:rPr lang="en-US" sz="2800" dirty="0"/>
              <a:t>New Azure Active Directory is created with the new tenant</a:t>
            </a:r>
          </a:p>
          <a:p>
            <a:pPr latinLnBrk="0"/>
            <a:r>
              <a:rPr lang="en-US" sz="2800" dirty="0"/>
              <a:t>We can have multiple subscriptions under the same tenant</a:t>
            </a:r>
          </a:p>
          <a:p>
            <a:pPr latinLnBrk="0"/>
            <a:r>
              <a:rPr lang="en-US" sz="2800" dirty="0"/>
              <a:t>Resource groups to separate resources in terms of logical or billing level</a:t>
            </a:r>
          </a:p>
          <a:p>
            <a:pPr latinLnBrk="0"/>
            <a:r>
              <a:rPr lang="en-US" sz="2800" dirty="0"/>
              <a:t>Resources are manageable items available through Azure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Administration Levels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5DE3AB-9637-45D6-97CE-59124DADB456}"/>
              </a:ext>
            </a:extLst>
          </p:cNvPr>
          <p:cNvSpPr/>
          <p:nvPr/>
        </p:nvSpPr>
        <p:spPr bwMode="auto">
          <a:xfrm>
            <a:off x="9462052" y="2981740"/>
            <a:ext cx="2325756" cy="52677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753CA3-BCC1-411F-B023-7EFF91FB1F5C}"/>
              </a:ext>
            </a:extLst>
          </p:cNvPr>
          <p:cNvSpPr/>
          <p:nvPr/>
        </p:nvSpPr>
        <p:spPr bwMode="auto">
          <a:xfrm>
            <a:off x="9462052" y="3670737"/>
            <a:ext cx="2325756" cy="52677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B7023-D32B-4260-8BBA-3D1DF66BB12F}"/>
              </a:ext>
            </a:extLst>
          </p:cNvPr>
          <p:cNvSpPr/>
          <p:nvPr/>
        </p:nvSpPr>
        <p:spPr bwMode="auto">
          <a:xfrm>
            <a:off x="9462052" y="4359734"/>
            <a:ext cx="2325756" cy="52677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D6F922-57CD-4355-8E9E-7F8BFECF3BDF}"/>
              </a:ext>
            </a:extLst>
          </p:cNvPr>
          <p:cNvSpPr/>
          <p:nvPr/>
        </p:nvSpPr>
        <p:spPr bwMode="auto">
          <a:xfrm>
            <a:off x="9462052" y="2292743"/>
            <a:ext cx="2325756" cy="52677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E7B485-4FB4-4B32-81A0-AB6403421AC5}"/>
              </a:ext>
            </a:extLst>
          </p:cNvPr>
          <p:cNvSpPr/>
          <p:nvPr/>
        </p:nvSpPr>
        <p:spPr bwMode="auto">
          <a:xfrm>
            <a:off x="9462052" y="5048731"/>
            <a:ext cx="2325756" cy="52677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4183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latinLnBrk="0"/>
            <a:r>
              <a:rPr lang="en-US" dirty="0"/>
              <a:t>Azure Subscription is the </a:t>
            </a:r>
            <a:r>
              <a:rPr lang="en-US" b="1" dirty="0"/>
              <a:t>billing unit</a:t>
            </a:r>
            <a:endParaRPr lang="en-US" dirty="0"/>
          </a:p>
          <a:p>
            <a:pPr latinLnBrk="0"/>
            <a:r>
              <a:rPr lang="en-US" dirty="0"/>
              <a:t>Three different types</a:t>
            </a:r>
          </a:p>
          <a:p>
            <a:pPr lvl="1" latinLnBrk="0"/>
            <a:r>
              <a:rPr lang="en-US" b="1" dirty="0"/>
              <a:t>Sponsored Subscriptions</a:t>
            </a:r>
            <a:endParaRPr lang="en-US" dirty="0"/>
          </a:p>
          <a:p>
            <a:pPr lvl="1" latinLnBrk="0"/>
            <a:r>
              <a:rPr lang="en-US" b="1" dirty="0"/>
              <a:t>Pay-As-You-Go</a:t>
            </a:r>
          </a:p>
          <a:p>
            <a:pPr lvl="1" latinLnBrk="0"/>
            <a:r>
              <a:rPr lang="en-US" b="1" dirty="0"/>
              <a:t>Enterprise Agreement</a:t>
            </a:r>
          </a:p>
          <a:p>
            <a:pPr latinLnBrk="0"/>
            <a:r>
              <a:rPr lang="en-US" dirty="0"/>
              <a:t>They can be used to separate Azure environments by financial and administration logic</a:t>
            </a:r>
          </a:p>
          <a:p>
            <a:pPr latinLnBrk="0"/>
            <a:r>
              <a:rPr lang="en-US" b="1" dirty="0"/>
              <a:t>Management groups </a:t>
            </a:r>
            <a:r>
              <a:rPr lang="en-US" dirty="0"/>
              <a:t>can be used to manage multiple subscriptions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Subscriptions</a:t>
            </a:r>
          </a:p>
        </p:txBody>
      </p:sp>
    </p:spTree>
    <p:extLst>
      <p:ext uri="{BB962C8B-B14F-4D97-AF65-F5344CB8AC3E}">
        <p14:creationId xmlns:p14="http://schemas.microsoft.com/office/powerpoint/2010/main" val="213845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Azure Free Account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https://azure.microsoft.com/en-us/free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 for 12 months</a:t>
            </a:r>
          </a:p>
          <a:p>
            <a:pPr lvl="1"/>
            <a:r>
              <a:rPr lang="en-US" dirty="0"/>
              <a:t>200$ (170 EUR) credit for the first 30 days</a:t>
            </a:r>
          </a:p>
          <a:p>
            <a:pPr lvl="1"/>
            <a:r>
              <a:rPr lang="en-US" dirty="0"/>
              <a:t>Requires a credit/debit card</a:t>
            </a:r>
          </a:p>
          <a:p>
            <a:r>
              <a:rPr lang="en-US" b="1" dirty="0"/>
              <a:t>Azure for Students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https://azure.microsoft.com/en-us/free/students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Free for 12 months</a:t>
            </a:r>
          </a:p>
          <a:p>
            <a:pPr lvl="1"/>
            <a:r>
              <a:rPr lang="en-US" dirty="0"/>
              <a:t>100$ credit for the whole period</a:t>
            </a:r>
          </a:p>
          <a:p>
            <a:pPr lvl="1"/>
            <a:r>
              <a:rPr lang="en-US" dirty="0"/>
              <a:t>No credit/debit card required</a:t>
            </a:r>
          </a:p>
          <a:p>
            <a:r>
              <a:rPr lang="en-US" dirty="0"/>
              <a:t>Both </a:t>
            </a:r>
            <a:r>
              <a:rPr lang="en-US" b="1" dirty="0"/>
              <a:t>can be converted</a:t>
            </a:r>
            <a:r>
              <a:rPr lang="en-US" dirty="0"/>
              <a:t> to Pay-As-You-Go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Trial (Sponsored)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6906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sz="2800" dirty="0"/>
              <a:t>Resource groups are created within a certain location (region)</a:t>
            </a:r>
          </a:p>
          <a:p>
            <a:pPr latinLnBrk="0"/>
            <a:r>
              <a:rPr lang="en-US" sz="2800" dirty="0"/>
              <a:t>All the resources in a group should share the same lifecycle. They are deployed, updated, and deleted together</a:t>
            </a:r>
          </a:p>
          <a:p>
            <a:pPr latinLnBrk="0"/>
            <a:r>
              <a:rPr lang="en-US" sz="2800" dirty="0"/>
              <a:t>Each resource can only exist in one resource group</a:t>
            </a:r>
          </a:p>
          <a:p>
            <a:pPr latinLnBrk="0"/>
            <a:r>
              <a:rPr lang="en-US" sz="2800" dirty="0"/>
              <a:t>Resource can be added or removed to a resource group at any time</a:t>
            </a:r>
          </a:p>
          <a:p>
            <a:pPr latinLnBrk="0"/>
            <a:r>
              <a:rPr lang="en-US" sz="2800" dirty="0"/>
              <a:t>Resource can be moved from one resource group to another group</a:t>
            </a:r>
          </a:p>
          <a:p>
            <a:pPr latinLnBrk="0"/>
            <a:r>
              <a:rPr lang="en-US" sz="2800" dirty="0"/>
              <a:t>Resource group can contain resources that are in different regions</a:t>
            </a:r>
          </a:p>
          <a:p>
            <a:pPr latinLnBrk="0"/>
            <a:r>
              <a:rPr lang="en-US" sz="2800" dirty="0"/>
              <a:t>Resource group can be used to scope access control for administrative actions</a:t>
            </a:r>
          </a:p>
          <a:p>
            <a:pPr latinLnBrk="0"/>
            <a:r>
              <a:rPr lang="en-US" sz="2800" dirty="0"/>
              <a:t>A resource can interact with resources in other resource groups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Groups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4443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Azure Services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Brief Overview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12812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sz="3200" b="1" dirty="0"/>
              <a:t>Compute</a:t>
            </a:r>
          </a:p>
          <a:p>
            <a:pPr marL="609219" lvl="1" indent="0" latinLnBrk="0">
              <a:buNone/>
            </a:pPr>
            <a:r>
              <a:rPr lang="en-US" sz="2800" dirty="0"/>
              <a:t>Virtual Machines, Virtual Machine Scale Sets, App Services, …</a:t>
            </a:r>
          </a:p>
          <a:p>
            <a:pPr latinLnBrk="0"/>
            <a:r>
              <a:rPr lang="en-US" sz="3200" b="1" dirty="0"/>
              <a:t>Networking</a:t>
            </a:r>
          </a:p>
          <a:p>
            <a:pPr marL="609219" lvl="1" indent="0" latinLnBrk="0">
              <a:buNone/>
            </a:pPr>
            <a:r>
              <a:rPr lang="en-US" sz="3000" dirty="0"/>
              <a:t>Virtual Networks, Load Balancers, VPN Gateways, …</a:t>
            </a:r>
          </a:p>
          <a:p>
            <a:pPr latinLnBrk="0"/>
            <a:r>
              <a:rPr lang="en-US" sz="3200" b="1" dirty="0"/>
              <a:t>Storage</a:t>
            </a:r>
          </a:p>
          <a:p>
            <a:pPr marL="609219" lvl="1" indent="0" latinLnBrk="0">
              <a:buNone/>
            </a:pPr>
            <a:r>
              <a:rPr lang="en-US" sz="3000" dirty="0"/>
              <a:t>Storage Accounts, Recovery Services, …</a:t>
            </a:r>
          </a:p>
          <a:p>
            <a:pPr latinLnBrk="0"/>
            <a:r>
              <a:rPr lang="en-US" sz="3200" b="1" dirty="0"/>
              <a:t>Database</a:t>
            </a:r>
          </a:p>
          <a:p>
            <a:pPr marL="609219" lvl="1" indent="0" latinLnBrk="0">
              <a:buNone/>
            </a:pPr>
            <a:r>
              <a:rPr lang="en-US" sz="3000" dirty="0"/>
              <a:t>Azure </a:t>
            </a:r>
            <a:r>
              <a:rPr lang="en-US" sz="3000" dirty="0" err="1"/>
              <a:t>CosmosDB</a:t>
            </a:r>
            <a:r>
              <a:rPr lang="en-US" sz="3000" dirty="0"/>
              <a:t>, Azure SQL, Azure Synapse Analytics (SQL Data Warehouses),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Core Services*</a:t>
            </a:r>
          </a:p>
        </p:txBody>
      </p:sp>
    </p:spTree>
    <p:extLst>
      <p:ext uri="{BB962C8B-B14F-4D97-AF65-F5344CB8AC3E}">
        <p14:creationId xmlns:p14="http://schemas.microsoft.com/office/powerpoint/2010/main" val="1771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Combinations of Azure services and related products</a:t>
            </a:r>
          </a:p>
          <a:p>
            <a:r>
              <a:rPr lang="en-US" b="1" dirty="0"/>
              <a:t>Internet of Things</a:t>
            </a:r>
          </a:p>
          <a:p>
            <a:pPr marL="609219" lvl="1" indent="0">
              <a:buNone/>
            </a:pPr>
            <a:r>
              <a:rPr lang="en-US" dirty="0"/>
              <a:t>Azure IoT Central, Azure IoT Hub, Azure IoT Edge, …</a:t>
            </a:r>
          </a:p>
          <a:p>
            <a:r>
              <a:rPr lang="en-US" b="1" dirty="0"/>
              <a:t>Big Data and Analytics</a:t>
            </a:r>
          </a:p>
          <a:p>
            <a:pPr marL="609219" lvl="1" indent="0">
              <a:buNone/>
            </a:pPr>
            <a:r>
              <a:rPr lang="en-US" dirty="0"/>
              <a:t>HDInsight, Azure Data Lake Analytics, Azure Databricks, …</a:t>
            </a:r>
          </a:p>
          <a:p>
            <a:r>
              <a:rPr lang="en-US" b="1" dirty="0"/>
              <a:t>Artificial Intelligence</a:t>
            </a:r>
          </a:p>
          <a:p>
            <a:pPr marL="609219" lvl="1" indent="0">
              <a:buNone/>
            </a:pPr>
            <a:r>
              <a:rPr lang="en-US" dirty="0"/>
              <a:t>Azure Machine Learning, Azure Cognitive Search,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Solutions*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15E8B-BB3F-4AC9-9AD8-805EBAE13D46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https://azure.microsoft.com/en-us/solutions/</a:t>
            </a:r>
          </a:p>
        </p:txBody>
      </p:sp>
    </p:spTree>
    <p:extLst>
      <p:ext uri="{BB962C8B-B14F-4D97-AF65-F5344CB8AC3E}">
        <p14:creationId xmlns:p14="http://schemas.microsoft.com/office/powerpoint/2010/main" val="223500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Central place that offers tested and approved appliances</a:t>
            </a:r>
          </a:p>
          <a:p>
            <a:r>
              <a:rPr lang="en-US" dirty="0"/>
              <a:t>Solutions ranging from open source container platforms to threat detection to blockchain</a:t>
            </a:r>
          </a:p>
          <a:p>
            <a:r>
              <a:rPr lang="en-US" dirty="0"/>
              <a:t>Provision end-to-end solutions quickly and reliably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Marketplace</a:t>
            </a:r>
          </a:p>
        </p:txBody>
      </p:sp>
    </p:spTree>
    <p:extLst>
      <p:ext uri="{BB962C8B-B14F-4D97-AF65-F5344CB8AC3E}">
        <p14:creationId xmlns:p14="http://schemas.microsoft.com/office/powerpoint/2010/main" val="384315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Resource Groups</a:t>
            </a:r>
          </a:p>
          <a:p>
            <a:r>
              <a:rPr lang="en-US" dirty="0"/>
              <a:t>Virtual Networks (up to 50)</a:t>
            </a:r>
          </a:p>
          <a:p>
            <a:r>
              <a:rPr lang="en-US" dirty="0"/>
              <a:t>Load Balancers (Basic)</a:t>
            </a:r>
          </a:p>
          <a:p>
            <a:r>
              <a:rPr lang="en-US" dirty="0"/>
              <a:t>Azure Active Directory (Basic)</a:t>
            </a:r>
          </a:p>
          <a:p>
            <a:r>
              <a:rPr lang="en-US" dirty="0"/>
              <a:t>Network Security Groups</a:t>
            </a:r>
          </a:p>
          <a:p>
            <a:r>
              <a:rPr lang="en-US" dirty="0"/>
              <a:t>Free-tier Web Apps (up to 10)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Free Products and Services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39210-4426-443E-BDB3-5637ABB14507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https://azure.microsoft.com/en-us/free/</a:t>
            </a:r>
          </a:p>
        </p:txBody>
      </p:sp>
    </p:spTree>
    <p:extLst>
      <p:ext uri="{BB962C8B-B14F-4D97-AF65-F5344CB8AC3E}">
        <p14:creationId xmlns:p14="http://schemas.microsoft.com/office/powerpoint/2010/main" val="159673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Practice: Azure Portal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First Steps in the Portal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36022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60772"/>
            <a:ext cx="8834112" cy="5349871"/>
          </a:xfrm>
        </p:spPr>
        <p:txBody>
          <a:bodyPr>
            <a:no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600" dirty="0"/>
              <a:t>Cloud Concepts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600" dirty="0"/>
              <a:t>Azure Architecture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600" dirty="0"/>
              <a:t>Azure Services, Products, and Solutions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600" dirty="0"/>
              <a:t>Core Services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sz="3600" dirty="0"/>
              <a:t>Management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5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Core Services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Brief Overview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32083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Offer various predefined configurations of CPU, RAM, HDD, etc.</a:t>
            </a:r>
          </a:p>
          <a:p>
            <a:r>
              <a:rPr lang="en-US" sz="2800" dirty="0"/>
              <a:t>Every configuration exposes some limits as well</a:t>
            </a:r>
          </a:p>
          <a:p>
            <a:r>
              <a:rPr lang="en-US" sz="2800" dirty="0"/>
              <a:t>Both Windows and Linux are supported</a:t>
            </a:r>
          </a:p>
          <a:p>
            <a:r>
              <a:rPr lang="en-US" sz="2800" dirty="0"/>
              <a:t>Can be created from publicly available image or our own image</a:t>
            </a:r>
          </a:p>
          <a:p>
            <a:r>
              <a:rPr lang="en-US" sz="2800" dirty="0"/>
              <a:t>License fees </a:t>
            </a:r>
            <a:r>
              <a:rPr lang="en-US" sz="2800" b="1" i="1" dirty="0"/>
              <a:t>may apply </a:t>
            </a:r>
            <a:r>
              <a:rPr lang="en-US" sz="2800" dirty="0"/>
              <a:t>based on the chosen OS</a:t>
            </a:r>
          </a:p>
          <a:p>
            <a:r>
              <a:rPr lang="en-US" sz="2800" dirty="0"/>
              <a:t>Azure charges an hourly price based on the VM’s size and operating system</a:t>
            </a:r>
          </a:p>
          <a:p>
            <a:r>
              <a:rPr lang="en-US" sz="2800" dirty="0"/>
              <a:t>For partial hours, Azure charges only for the minutes used</a:t>
            </a:r>
          </a:p>
          <a:p>
            <a:r>
              <a:rPr lang="en-US" sz="2800" dirty="0"/>
              <a:t>Storage is priced and charged separately</a:t>
            </a:r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Machines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096F37-F8A8-4BDF-B72C-7D68CB815E26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https://docs.microsoft.com/en-us/azure/virtual-machines/</a:t>
            </a:r>
          </a:p>
        </p:txBody>
      </p:sp>
    </p:spTree>
    <p:extLst>
      <p:ext uri="{BB962C8B-B14F-4D97-AF65-F5344CB8AC3E}">
        <p14:creationId xmlns:p14="http://schemas.microsoft.com/office/powerpoint/2010/main" val="331734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Bs-Series (Economical burstable VMs)</a:t>
            </a:r>
          </a:p>
          <a:p>
            <a:pPr lvl="1"/>
            <a:r>
              <a:rPr lang="en-US" dirty="0"/>
              <a:t>Development and test servers</a:t>
            </a:r>
            <a:endParaRPr lang="en-US" b="1" dirty="0"/>
          </a:p>
          <a:p>
            <a:r>
              <a:rPr lang="en-US" b="1" dirty="0"/>
              <a:t>A-Series (Entry-level economical VMs for dev/test)</a:t>
            </a:r>
          </a:p>
          <a:p>
            <a:pPr lvl="1"/>
            <a:r>
              <a:rPr lang="en-US" dirty="0"/>
              <a:t>Suitable for entry level workloads like development and test</a:t>
            </a:r>
            <a:endParaRPr lang="en-US" b="1" dirty="0"/>
          </a:p>
          <a:p>
            <a:r>
              <a:rPr lang="en-US" b="1" dirty="0"/>
              <a:t>D-Series (General purpose compute)</a:t>
            </a:r>
          </a:p>
          <a:p>
            <a:pPr lvl="1"/>
            <a:r>
              <a:rPr lang="en-US" dirty="0"/>
              <a:t>Suitable for most production workloads</a:t>
            </a:r>
            <a:endParaRPr lang="en-US" b="1" dirty="0"/>
          </a:p>
          <a:p>
            <a:r>
              <a:rPr lang="en-US" b="1" dirty="0"/>
              <a:t>F-Series (Compute optimized virtual machines)</a:t>
            </a:r>
          </a:p>
          <a:p>
            <a:pPr lvl="1"/>
            <a:r>
              <a:rPr lang="en-US" dirty="0"/>
              <a:t>Optimized for compute intensive workloads</a:t>
            </a:r>
          </a:p>
          <a:p>
            <a:r>
              <a:rPr lang="en-US" b="1" dirty="0"/>
              <a:t>G-Series (Memory and storage optimized virtual machines)</a:t>
            </a:r>
          </a:p>
          <a:p>
            <a:pPr lvl="1"/>
            <a:r>
              <a:rPr lang="en-US" dirty="0"/>
              <a:t>Suitable for large databases (relational or NoSQL) and data warehousing solutions</a:t>
            </a:r>
          </a:p>
          <a:p>
            <a:r>
              <a:rPr lang="en-US" b="1" dirty="0"/>
              <a:t>H-Series (High Performance Computing virtual machines)</a:t>
            </a:r>
          </a:p>
          <a:p>
            <a:pPr lvl="1"/>
            <a:r>
              <a:rPr lang="en-US" dirty="0"/>
              <a:t>Optimized for HPC applications driven by memory bandwidth (HB) or intensive computation (HC)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 Series 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A9E43-9BE4-401E-99CD-FD193B79DCE8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https://azure.microsoft.com/en-us/pricing/details/virtual-machines/series/</a:t>
            </a:r>
          </a:p>
        </p:txBody>
      </p:sp>
    </p:spTree>
    <p:extLst>
      <p:ext uri="{BB962C8B-B14F-4D97-AF65-F5344CB8AC3E}">
        <p14:creationId xmlns:p14="http://schemas.microsoft.com/office/powerpoint/2010/main" val="14742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Virtual Machine</a:t>
            </a:r>
          </a:p>
          <a:p>
            <a:r>
              <a:rPr lang="en-US"/>
              <a:t>One or More Disk(s)</a:t>
            </a:r>
          </a:p>
          <a:p>
            <a:r>
              <a:rPr lang="en-US"/>
              <a:t>Network Interface</a:t>
            </a:r>
          </a:p>
          <a:p>
            <a:r>
              <a:rPr lang="en-US"/>
              <a:t>Virtual Network</a:t>
            </a:r>
          </a:p>
          <a:p>
            <a:r>
              <a:rPr lang="en-US"/>
              <a:t>Network Security Group</a:t>
            </a:r>
          </a:p>
          <a:p>
            <a:r>
              <a:rPr lang="en-US"/>
              <a:t>Public IP Address*</a:t>
            </a:r>
          </a:p>
          <a:p>
            <a:r>
              <a:rPr lang="en-US"/>
              <a:t>Storage Account*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Created with Virtual Machines</a:t>
            </a:r>
          </a:p>
        </p:txBody>
      </p:sp>
    </p:spTree>
    <p:extLst>
      <p:ext uri="{BB962C8B-B14F-4D97-AF65-F5344CB8AC3E}">
        <p14:creationId xmlns:p14="http://schemas.microsoft.com/office/powerpoint/2010/main" val="33739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dirty="0"/>
              <a:t>Fundamental building block for our private network in Azure</a:t>
            </a:r>
          </a:p>
          <a:p>
            <a:pPr latinLnBrk="0"/>
            <a:r>
              <a:rPr lang="en-US" dirty="0"/>
              <a:t>Enables many Azure resources to communicate with each other, the internet, and on-premise networks</a:t>
            </a:r>
          </a:p>
          <a:p>
            <a:pPr latinLnBrk="0"/>
            <a:r>
              <a:rPr lang="en-US" dirty="0"/>
              <a:t>During creation we must specify a custom IP </a:t>
            </a:r>
            <a:r>
              <a:rPr lang="en-US" b="1" dirty="0"/>
              <a:t>address space</a:t>
            </a:r>
          </a:p>
          <a:p>
            <a:pPr latinLnBrk="0"/>
            <a:r>
              <a:rPr lang="en-US" b="1" dirty="0"/>
              <a:t>Subnets</a:t>
            </a:r>
            <a:r>
              <a:rPr lang="en-US" dirty="0"/>
              <a:t> enable us to segment a virtual network</a:t>
            </a:r>
          </a:p>
          <a:p>
            <a:pPr latinLnBrk="0"/>
            <a:r>
              <a:rPr lang="en-US" dirty="0" err="1"/>
              <a:t>VNet</a:t>
            </a:r>
            <a:r>
              <a:rPr lang="en-US" dirty="0"/>
              <a:t> is scoped to a single </a:t>
            </a:r>
            <a:r>
              <a:rPr lang="en-US" b="1" dirty="0"/>
              <a:t>region</a:t>
            </a:r>
            <a:r>
              <a:rPr lang="en-US" dirty="0"/>
              <a:t>/location and </a:t>
            </a:r>
            <a:r>
              <a:rPr lang="en-US" b="1" dirty="0"/>
              <a:t>subscription</a:t>
            </a:r>
          </a:p>
          <a:p>
            <a:pPr latinLnBrk="0"/>
            <a:r>
              <a:rPr lang="en-US" dirty="0"/>
              <a:t>Network traffic can be filtered via </a:t>
            </a:r>
            <a:r>
              <a:rPr lang="en-US" b="1" dirty="0"/>
              <a:t>network security groups</a:t>
            </a:r>
            <a:endParaRPr lang="en-US" dirty="0"/>
          </a:p>
          <a:p>
            <a:pPr latinLnBrk="0"/>
            <a:r>
              <a:rPr lang="en-US" dirty="0"/>
              <a:t>There is </a:t>
            </a:r>
            <a:r>
              <a:rPr lang="en-US" b="1" dirty="0"/>
              <a:t>no charge </a:t>
            </a:r>
            <a:r>
              <a:rPr lang="en-US" dirty="0"/>
              <a:t>for using Azure </a:t>
            </a:r>
            <a:r>
              <a:rPr lang="en-US" dirty="0" err="1"/>
              <a:t>VNet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Networks (</a:t>
            </a:r>
            <a:r>
              <a:rPr lang="en-US" err="1"/>
              <a:t>VNet</a:t>
            </a:r>
            <a:r>
              <a:rPr lang="en-US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4159B-1221-44E3-A89A-1793539FFFFC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https://docs.microsoft.com/en-us/azure/virtual-network/virtual-networks-overview</a:t>
            </a:r>
          </a:p>
        </p:txBody>
      </p:sp>
    </p:spTree>
    <p:extLst>
      <p:ext uri="{BB962C8B-B14F-4D97-AF65-F5344CB8AC3E}">
        <p14:creationId xmlns:p14="http://schemas.microsoft.com/office/powerpoint/2010/main" val="316864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Azure Storage is a managed service providing cloud storage</a:t>
            </a:r>
          </a:p>
          <a:p>
            <a:r>
              <a:rPr lang="en-US" dirty="0"/>
              <a:t>It is </a:t>
            </a:r>
            <a:r>
              <a:rPr lang="en-US" b="1" dirty="0"/>
              <a:t>highly available</a:t>
            </a:r>
            <a:r>
              <a:rPr lang="en-US" dirty="0"/>
              <a:t>, </a:t>
            </a:r>
            <a:r>
              <a:rPr lang="en-US" b="1" dirty="0"/>
              <a:t>secure</a:t>
            </a:r>
            <a:r>
              <a:rPr lang="en-US" dirty="0"/>
              <a:t>, </a:t>
            </a:r>
            <a:r>
              <a:rPr lang="en-US" b="1" dirty="0"/>
              <a:t>durable</a:t>
            </a:r>
            <a:r>
              <a:rPr lang="en-US" dirty="0"/>
              <a:t>, </a:t>
            </a:r>
            <a:r>
              <a:rPr lang="en-US" b="1" dirty="0"/>
              <a:t>scalable</a:t>
            </a:r>
            <a:r>
              <a:rPr lang="en-US" dirty="0"/>
              <a:t>, and </a:t>
            </a:r>
            <a:r>
              <a:rPr lang="en-US" b="1" dirty="0"/>
              <a:t>redundant</a:t>
            </a:r>
          </a:p>
          <a:p>
            <a:r>
              <a:rPr lang="en-US" dirty="0"/>
              <a:t>Azure Storage includes </a:t>
            </a:r>
          </a:p>
          <a:p>
            <a:pPr lvl="1"/>
            <a:r>
              <a:rPr lang="en-US" dirty="0"/>
              <a:t>Azure Blobs (objects) </a:t>
            </a:r>
          </a:p>
          <a:p>
            <a:pPr lvl="1"/>
            <a:r>
              <a:rPr lang="en-US" dirty="0"/>
              <a:t>Azure Files</a:t>
            </a:r>
          </a:p>
          <a:p>
            <a:pPr lvl="1"/>
            <a:r>
              <a:rPr lang="en-US" dirty="0"/>
              <a:t>Azure Queues</a:t>
            </a:r>
          </a:p>
          <a:p>
            <a:pPr lvl="1"/>
            <a:r>
              <a:rPr lang="en-US" dirty="0"/>
              <a:t>Azure Tables</a:t>
            </a:r>
          </a:p>
          <a:p>
            <a:pPr lvl="1"/>
            <a:r>
              <a:rPr lang="en-US" dirty="0"/>
              <a:t>Azure Disks</a:t>
            </a:r>
          </a:p>
          <a:p>
            <a:r>
              <a:rPr lang="en-US" dirty="0"/>
              <a:t>Each service is accessed through a storage account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ECAF7-616D-4720-890D-3D11EDA54AF4}"/>
              </a:ext>
            </a:extLst>
          </p:cNvPr>
          <p:cNvSpPr txBox="1"/>
          <p:nvPr/>
        </p:nvSpPr>
        <p:spPr>
          <a:xfrm>
            <a:off x="407504" y="6249702"/>
            <a:ext cx="11330609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https://docs.microsoft.com/en-us/azure/storage/common/storage-introduction</a:t>
            </a:r>
          </a:p>
        </p:txBody>
      </p:sp>
    </p:spTree>
    <p:extLst>
      <p:ext uri="{BB962C8B-B14F-4D97-AF65-F5344CB8AC3E}">
        <p14:creationId xmlns:p14="http://schemas.microsoft.com/office/powerpoint/2010/main" val="294287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2800" dirty="0"/>
              <a:t>Names must be between </a:t>
            </a:r>
            <a:r>
              <a:rPr lang="en-US" sz="2800" b="1" dirty="0"/>
              <a:t>3 and 24 characters </a:t>
            </a:r>
            <a:r>
              <a:rPr lang="en-US" sz="2800" dirty="0"/>
              <a:t>in length and may contain </a:t>
            </a:r>
            <a:r>
              <a:rPr lang="en-US" sz="2800" b="1" dirty="0"/>
              <a:t>numbers</a:t>
            </a:r>
            <a:r>
              <a:rPr lang="en-US" sz="2800" dirty="0"/>
              <a:t> and </a:t>
            </a:r>
            <a:r>
              <a:rPr lang="en-US" sz="2800" b="1" dirty="0"/>
              <a:t>lowercase</a:t>
            </a:r>
            <a:r>
              <a:rPr lang="en-US" sz="2800" dirty="0"/>
              <a:t> letters only. Must be </a:t>
            </a:r>
            <a:r>
              <a:rPr lang="en-US" sz="2800" b="1" dirty="0"/>
              <a:t>globally unique</a:t>
            </a:r>
          </a:p>
          <a:p>
            <a:pPr latinLnBrk="0"/>
            <a:r>
              <a:rPr lang="en-US" sz="2800" dirty="0"/>
              <a:t>Multiple types, but </a:t>
            </a:r>
            <a:r>
              <a:rPr lang="en-US" sz="2800" b="1" dirty="0"/>
              <a:t>General-purpose v2 </a:t>
            </a:r>
            <a:r>
              <a:rPr lang="en-US" sz="2800" dirty="0"/>
              <a:t>is the recommended</a:t>
            </a:r>
          </a:p>
          <a:p>
            <a:pPr latinLnBrk="0"/>
            <a:r>
              <a:rPr lang="en-US" sz="2800" b="1" dirty="0"/>
              <a:t>Standard</a:t>
            </a:r>
            <a:r>
              <a:rPr lang="en-US" sz="2800" dirty="0"/>
              <a:t> and </a:t>
            </a:r>
            <a:r>
              <a:rPr lang="en-US" sz="2800" b="1" dirty="0"/>
              <a:t>premium</a:t>
            </a:r>
            <a:r>
              <a:rPr lang="en-US" sz="2800" dirty="0"/>
              <a:t> performance tiers are offered</a:t>
            </a:r>
          </a:p>
          <a:p>
            <a:pPr latinLnBrk="0"/>
            <a:r>
              <a:rPr lang="en-US" sz="2800" b="1" dirty="0"/>
              <a:t>Hot</a:t>
            </a:r>
            <a:r>
              <a:rPr lang="en-US" sz="2800" dirty="0"/>
              <a:t>, </a:t>
            </a:r>
            <a:r>
              <a:rPr lang="en-US" sz="2800" b="1" dirty="0"/>
              <a:t>cool</a:t>
            </a:r>
            <a:r>
              <a:rPr lang="en-US" sz="2800" dirty="0"/>
              <a:t>, and </a:t>
            </a:r>
            <a:r>
              <a:rPr lang="en-US" sz="2800" b="1" dirty="0"/>
              <a:t>archive</a:t>
            </a:r>
            <a:r>
              <a:rPr lang="en-US" sz="2800" dirty="0"/>
              <a:t> access tiers are available</a:t>
            </a:r>
          </a:p>
          <a:p>
            <a:pPr latinLnBrk="0"/>
            <a:r>
              <a:rPr lang="en-US" sz="2800" dirty="0"/>
              <a:t>Replication options vary, but include </a:t>
            </a:r>
            <a:r>
              <a:rPr lang="en-US" sz="2800" b="1" dirty="0"/>
              <a:t>Locally-redundant storage </a:t>
            </a:r>
            <a:r>
              <a:rPr lang="en-US" sz="2800" dirty="0"/>
              <a:t>(</a:t>
            </a:r>
            <a:r>
              <a:rPr lang="en-US" sz="2800" b="1" dirty="0"/>
              <a:t>LRS</a:t>
            </a:r>
            <a:r>
              <a:rPr lang="en-US" sz="2800" dirty="0"/>
              <a:t>), </a:t>
            </a:r>
            <a:r>
              <a:rPr lang="en-US" sz="2800" b="1" dirty="0"/>
              <a:t>Geo-redundant storage </a:t>
            </a:r>
            <a:r>
              <a:rPr lang="en-US" sz="2800" dirty="0"/>
              <a:t>(</a:t>
            </a:r>
            <a:r>
              <a:rPr lang="en-US" sz="2800" b="1" dirty="0"/>
              <a:t>GRS</a:t>
            </a:r>
            <a:r>
              <a:rPr lang="en-US" sz="2800" dirty="0"/>
              <a:t>), etc.</a:t>
            </a:r>
          </a:p>
          <a:p>
            <a:pPr latinLnBrk="0"/>
            <a:r>
              <a:rPr lang="en-US" sz="2800" dirty="0"/>
              <a:t>All data in the storage account is encrypted on the service side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Accounts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D8B6F-B85F-45EC-8E94-546DBD19E39D}"/>
              </a:ext>
            </a:extLst>
          </p:cNvPr>
          <p:cNvSpPr txBox="1"/>
          <p:nvPr/>
        </p:nvSpPr>
        <p:spPr>
          <a:xfrm>
            <a:off x="407504" y="6249702"/>
            <a:ext cx="11330609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https://docs.microsoft.com/en-us/azure/storage/common/storage-account-overview</a:t>
            </a:r>
          </a:p>
        </p:txBody>
      </p:sp>
    </p:spTree>
    <p:extLst>
      <p:ext uri="{BB962C8B-B14F-4D97-AF65-F5344CB8AC3E}">
        <p14:creationId xmlns:p14="http://schemas.microsoft.com/office/powerpoint/2010/main" val="386736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atinLnBrk="0"/>
            <a:r>
              <a:rPr lang="en-US" dirty="0"/>
              <a:t>Main advantage over the unmanaged disks is that there is no need to create separate storage accounts to hold the VHDs</a:t>
            </a:r>
          </a:p>
          <a:p>
            <a:pPr latinLnBrk="0"/>
            <a:r>
              <a:rPr lang="en-US" dirty="0"/>
              <a:t>Azure managed disk is a virtual hard disk (VHD)</a:t>
            </a:r>
          </a:p>
          <a:p>
            <a:pPr latinLnBrk="0"/>
            <a:r>
              <a:rPr lang="en-US" dirty="0"/>
              <a:t>Stored as page blobs (random IO storage object in Azure)</a:t>
            </a:r>
          </a:p>
          <a:p>
            <a:pPr latinLnBrk="0"/>
            <a:r>
              <a:rPr lang="en-US" dirty="0"/>
              <a:t>Available types of disks are </a:t>
            </a:r>
            <a:r>
              <a:rPr lang="en-US" b="1" dirty="0"/>
              <a:t>Ultra disk</a:t>
            </a:r>
            <a:r>
              <a:rPr lang="en-US" dirty="0"/>
              <a:t>, </a:t>
            </a:r>
            <a:r>
              <a:rPr lang="en-US" b="1" dirty="0"/>
              <a:t>Premium solid-state drive</a:t>
            </a:r>
            <a:r>
              <a:rPr lang="en-US" dirty="0"/>
              <a:t> (SSD), </a:t>
            </a:r>
            <a:r>
              <a:rPr lang="en-US" b="1" dirty="0"/>
              <a:t>Standard SSD</a:t>
            </a:r>
            <a:r>
              <a:rPr lang="en-US" dirty="0"/>
              <a:t>, and </a:t>
            </a:r>
            <a:r>
              <a:rPr lang="en-US" b="1" dirty="0"/>
              <a:t>Standard hard disk drive </a:t>
            </a:r>
            <a:r>
              <a:rPr lang="en-US" dirty="0"/>
              <a:t>(HDD)</a:t>
            </a:r>
          </a:p>
          <a:p>
            <a:pPr latinLnBrk="0"/>
            <a:r>
              <a:rPr lang="en-US" dirty="0"/>
              <a:t>Disk roles include </a:t>
            </a:r>
            <a:r>
              <a:rPr lang="en-US" b="1" dirty="0"/>
              <a:t>OS Disk</a:t>
            </a:r>
            <a:r>
              <a:rPr lang="en-US" dirty="0"/>
              <a:t>, </a:t>
            </a:r>
            <a:r>
              <a:rPr lang="en-US" b="1" dirty="0"/>
              <a:t>Temporary Disk</a:t>
            </a:r>
            <a:r>
              <a:rPr lang="en-US" dirty="0"/>
              <a:t>, and </a:t>
            </a:r>
            <a:r>
              <a:rPr lang="en-US" b="1" dirty="0"/>
              <a:t>Data Disk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Managed Disks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E451F-C90D-4800-A154-5811E0748EC1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https://docs.microsoft.com/en-us/azure/virtual-machines/windows/managed-disks-overview</a:t>
            </a:r>
          </a:p>
        </p:txBody>
      </p:sp>
    </p:spTree>
    <p:extLst>
      <p:ext uri="{BB962C8B-B14F-4D97-AF65-F5344CB8AC3E}">
        <p14:creationId xmlns:p14="http://schemas.microsoft.com/office/powerpoint/2010/main" val="30718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000" dirty="0"/>
              <a:t>Every virtual machine has one attached operating system disk</a:t>
            </a:r>
          </a:p>
          <a:p>
            <a:pPr latinLnBrk="0"/>
            <a:r>
              <a:rPr lang="en-US" sz="3000" dirty="0"/>
              <a:t>That OS disk has a pre-installed OS, which was selected when the VM was created</a:t>
            </a:r>
          </a:p>
          <a:p>
            <a:pPr latinLnBrk="0"/>
            <a:r>
              <a:rPr lang="en-US" sz="3000" dirty="0"/>
              <a:t>This disk contains the boot volume</a:t>
            </a:r>
          </a:p>
          <a:p>
            <a:pPr latinLnBrk="0"/>
            <a:r>
              <a:rPr lang="en-US" sz="3000" dirty="0"/>
              <a:t>It has a maximum capacity of </a:t>
            </a:r>
            <a:r>
              <a:rPr lang="en-US" sz="3000" b="1" dirty="0"/>
              <a:t>4,095 GiB</a:t>
            </a:r>
          </a:p>
          <a:p>
            <a:pPr latinLnBrk="0"/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 Disk</a:t>
            </a:r>
          </a:p>
        </p:txBody>
      </p:sp>
    </p:spTree>
    <p:extLst>
      <p:ext uri="{BB962C8B-B14F-4D97-AF65-F5344CB8AC3E}">
        <p14:creationId xmlns:p14="http://schemas.microsoft.com/office/powerpoint/2010/main" val="63373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000" dirty="0"/>
              <a:t>Every VM contains a temporary disk. It is not a managed disk</a:t>
            </a:r>
          </a:p>
          <a:p>
            <a:pPr latinLnBrk="0"/>
            <a:r>
              <a:rPr lang="en-US" sz="3000" dirty="0"/>
              <a:t>It provides short-term storage for applications and processes </a:t>
            </a:r>
          </a:p>
          <a:p>
            <a:pPr latinLnBrk="0"/>
            <a:r>
              <a:rPr lang="en-US" sz="3000" dirty="0"/>
              <a:t>It is intended to only store data such as page or swap files</a:t>
            </a:r>
          </a:p>
          <a:p>
            <a:pPr latinLnBrk="0"/>
            <a:r>
              <a:rPr lang="en-US" sz="3000" dirty="0"/>
              <a:t>Data on the temp disk may be lost during a maintenance event</a:t>
            </a:r>
          </a:p>
          <a:p>
            <a:pPr latinLnBrk="0"/>
            <a:r>
              <a:rPr lang="en-US" sz="3000" dirty="0"/>
              <a:t>On Azure Linux VMs, the temporary disk is </a:t>
            </a:r>
            <a:r>
              <a:rPr lang="en-US" sz="3000" b="1" dirty="0"/>
              <a:t>/dev/</a:t>
            </a:r>
            <a:r>
              <a:rPr lang="en-US" sz="3000" b="1" dirty="0" err="1"/>
              <a:t>sdb</a:t>
            </a:r>
            <a:r>
              <a:rPr lang="en-US" sz="3000" b="1" dirty="0"/>
              <a:t> </a:t>
            </a:r>
            <a:r>
              <a:rPr lang="en-US" sz="3000" dirty="0"/>
              <a:t>by default</a:t>
            </a:r>
          </a:p>
          <a:p>
            <a:pPr latinLnBrk="0"/>
            <a:r>
              <a:rPr lang="en-US" sz="3000" dirty="0"/>
              <a:t>On Windows VMs the temporary disk is </a:t>
            </a:r>
            <a:r>
              <a:rPr lang="en-US" sz="3000" b="1" dirty="0"/>
              <a:t>D:</a:t>
            </a:r>
            <a:r>
              <a:rPr lang="en-US" sz="3000" dirty="0"/>
              <a:t> by default</a:t>
            </a:r>
          </a:p>
          <a:p>
            <a:pPr latinLnBrk="0"/>
            <a:r>
              <a:rPr lang="en-US" sz="3000" dirty="0"/>
              <a:t>During a successful standard reboot of the VM, the data on the temporary disk will persist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Temporary Disk</a:t>
            </a:r>
          </a:p>
        </p:txBody>
      </p:sp>
    </p:spTree>
    <p:extLst>
      <p:ext uri="{BB962C8B-B14F-4D97-AF65-F5344CB8AC3E}">
        <p14:creationId xmlns:p14="http://schemas.microsoft.com/office/powerpoint/2010/main" val="27623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Cloud Concepts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Main Definitions and Concepts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38708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000" dirty="0"/>
              <a:t>Data disks are managed disks</a:t>
            </a:r>
          </a:p>
          <a:p>
            <a:pPr latinLnBrk="0"/>
            <a:r>
              <a:rPr lang="en-US" sz="3000" dirty="0"/>
              <a:t>They are used to store application data, or other data we need to keep</a:t>
            </a:r>
          </a:p>
          <a:p>
            <a:pPr latinLnBrk="0"/>
            <a:r>
              <a:rPr lang="en-US" sz="3000" dirty="0"/>
              <a:t>They are registered as SCSI drives and labeled with a letter of our choice</a:t>
            </a:r>
          </a:p>
          <a:p>
            <a:pPr latinLnBrk="0"/>
            <a:r>
              <a:rPr lang="en-US" sz="3000" dirty="0"/>
              <a:t>Each data disk has a maximum capacity of either </a:t>
            </a:r>
            <a:r>
              <a:rPr lang="en-US" sz="3000" b="1" dirty="0"/>
              <a:t>32,767 GiB</a:t>
            </a:r>
            <a:r>
              <a:rPr lang="bg-BG" sz="3000" dirty="0"/>
              <a:t> </a:t>
            </a:r>
            <a:r>
              <a:rPr lang="en-US" sz="3000" dirty="0"/>
              <a:t>(</a:t>
            </a:r>
            <a:r>
              <a:rPr lang="en-US" sz="3000" b="1" i="1" dirty="0"/>
              <a:t>Standard HDD</a:t>
            </a:r>
            <a:r>
              <a:rPr lang="en-US" sz="3000" dirty="0"/>
              <a:t>, </a:t>
            </a:r>
            <a:r>
              <a:rPr lang="en-US" sz="3000" b="1" i="1" dirty="0"/>
              <a:t>Standard SSD</a:t>
            </a:r>
            <a:r>
              <a:rPr lang="en-US" sz="3000" dirty="0"/>
              <a:t>, and </a:t>
            </a:r>
            <a:r>
              <a:rPr lang="en-US" sz="3000" b="1" i="1" dirty="0"/>
              <a:t>Premium SSD</a:t>
            </a:r>
            <a:r>
              <a:rPr lang="en-US" sz="3000" dirty="0"/>
              <a:t>) or </a:t>
            </a:r>
            <a:r>
              <a:rPr lang="en-US" sz="3000" b="1" dirty="0"/>
              <a:t>65,536 GiB </a:t>
            </a:r>
            <a:r>
              <a:rPr lang="en-US" sz="3000" dirty="0"/>
              <a:t>(</a:t>
            </a:r>
            <a:r>
              <a:rPr lang="en-US" sz="3000" b="1" i="1" dirty="0"/>
              <a:t>Ultra SSD</a:t>
            </a:r>
            <a:r>
              <a:rPr lang="en-US" sz="3000" dirty="0"/>
              <a:t>)</a:t>
            </a:r>
            <a:endParaRPr lang="en-US" sz="3000" b="1" dirty="0"/>
          </a:p>
          <a:p>
            <a:pPr latinLnBrk="0"/>
            <a:r>
              <a:rPr lang="en-US" sz="3000" dirty="0"/>
              <a:t>The size of the virtual machine determines</a:t>
            </a:r>
          </a:p>
          <a:p>
            <a:pPr lvl="1" latinLnBrk="0"/>
            <a:r>
              <a:rPr lang="en-US" sz="2800" dirty="0"/>
              <a:t>How many data disks can be attached to it</a:t>
            </a:r>
          </a:p>
          <a:p>
            <a:pPr lvl="1" latinLnBrk="0"/>
            <a:r>
              <a:rPr lang="en-US" sz="2800" dirty="0"/>
              <a:t>The type of storage that can be used to host the disks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Disks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82DE4-4BF7-42D8-9476-CB81247495FD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https://docs.microsoft.com/en-us/azure/virtual-machines/disks-types</a:t>
            </a:r>
          </a:p>
        </p:txBody>
      </p:sp>
    </p:spTree>
    <p:extLst>
      <p:ext uri="{BB962C8B-B14F-4D97-AF65-F5344CB8AC3E}">
        <p14:creationId xmlns:p14="http://schemas.microsoft.com/office/powerpoint/2010/main" val="42713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Practice: Core Services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Basic Exploration of Core Services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17921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Management Tools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Something for Everyone’s Taste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29148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Azure Portal</a:t>
            </a:r>
          </a:p>
          <a:p>
            <a:r>
              <a:rPr lang="en-US"/>
              <a:t>Azure Cloud Shell</a:t>
            </a:r>
          </a:p>
          <a:p>
            <a:r>
              <a:rPr lang="en-US"/>
              <a:t>Azure CLI</a:t>
            </a:r>
          </a:p>
          <a:p>
            <a:r>
              <a:rPr lang="en-US"/>
              <a:t>Azure PowerShell</a:t>
            </a:r>
          </a:p>
          <a:p>
            <a:r>
              <a:rPr lang="en-US"/>
              <a:t>Azure (Unified) SDKs</a:t>
            </a:r>
          </a:p>
          <a:p>
            <a:r>
              <a:rPr lang="en-US"/>
              <a:t>Azure Mobile App</a:t>
            </a:r>
          </a:p>
          <a:p>
            <a:r>
              <a:rPr lang="en-US"/>
              <a:t>Other Tools (Azure Storage Explorer, Azure Data Studio, …)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Plenty of Tools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20DE9EC-AE77-4EE8-80CF-C2BFC2ACF666}"/>
              </a:ext>
            </a:extLst>
          </p:cNvPr>
          <p:cNvSpPr/>
          <p:nvPr/>
        </p:nvSpPr>
        <p:spPr>
          <a:xfrm>
            <a:off x="4094921" y="2632750"/>
            <a:ext cx="347869" cy="128214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8FD69-A27D-4608-A2D9-9A8CC43E76CA}"/>
              </a:ext>
            </a:extLst>
          </p:cNvPr>
          <p:cNvSpPr txBox="1"/>
          <p:nvPr/>
        </p:nvSpPr>
        <p:spPr>
          <a:xfrm>
            <a:off x="4605498" y="2971799"/>
            <a:ext cx="7465725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/>
              <a:t>Available in the Azure Portal under the </a:t>
            </a:r>
            <a:r>
              <a:rPr lang="en-US" sz="2400" b="1"/>
              <a:t>Azure Cloud Shell </a:t>
            </a:r>
          </a:p>
        </p:txBody>
      </p:sp>
    </p:spTree>
    <p:extLst>
      <p:ext uri="{BB962C8B-B14F-4D97-AF65-F5344CB8AC3E}">
        <p14:creationId xmlns:p14="http://schemas.microsoft.com/office/powerpoint/2010/main" val="12439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atinLnBrk="0"/>
            <a:r>
              <a:rPr lang="en-US" dirty="0"/>
              <a:t>Nice-looking and responsive web UI</a:t>
            </a:r>
          </a:p>
          <a:p>
            <a:pPr latinLnBrk="0"/>
            <a:r>
              <a:rPr lang="en-US" dirty="0"/>
              <a:t>Offers full control over all services</a:t>
            </a:r>
          </a:p>
          <a:p>
            <a:pPr latinLnBrk="0"/>
            <a:r>
              <a:rPr lang="en-US" dirty="0"/>
              <a:t>Suitable for execution of single non-repetitive tasks</a:t>
            </a:r>
          </a:p>
          <a:p>
            <a:pPr latinLnBrk="0"/>
            <a:r>
              <a:rPr lang="en-US" dirty="0"/>
              <a:t>Accessible from anywhere and on any connected device</a:t>
            </a:r>
          </a:p>
          <a:p>
            <a:pPr latinLnBrk="0"/>
            <a:r>
              <a:rPr lang="en-US" dirty="0"/>
              <a:t>Most modern browsers are supported (Microsoft Edge, Safari, Chrome, Firefox, and Internet Explorer 11)</a:t>
            </a:r>
          </a:p>
          <a:p>
            <a:pPr latinLnBrk="0"/>
            <a:r>
              <a:rPr lang="en-US" dirty="0"/>
              <a:t>Available via </a:t>
            </a:r>
            <a:r>
              <a:rPr lang="en-US" b="1" dirty="0"/>
              <a:t>portal.azure.com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A7289-76C1-442E-ADC1-6856D9F4C3F2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/>
              <a:t>https://docs.microsoft.com/en-us/azure/azure-portal</a:t>
            </a:r>
          </a:p>
        </p:txBody>
      </p:sp>
    </p:spTree>
    <p:extLst>
      <p:ext uri="{BB962C8B-B14F-4D97-AF65-F5344CB8AC3E}">
        <p14:creationId xmlns:p14="http://schemas.microsoft.com/office/powerpoint/2010/main" val="288156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atinLnBrk="0"/>
            <a:r>
              <a:rPr lang="en-US"/>
              <a:t>An interactive, authenticated, browser-accessible shell for managing Azure resources</a:t>
            </a:r>
          </a:p>
          <a:p>
            <a:pPr latinLnBrk="0"/>
            <a:r>
              <a:rPr lang="en-US"/>
              <a:t>Supports both </a:t>
            </a:r>
            <a:r>
              <a:rPr lang="en-US" b="1"/>
              <a:t>Bash</a:t>
            </a:r>
            <a:r>
              <a:rPr lang="en-US"/>
              <a:t> or </a:t>
            </a:r>
            <a:r>
              <a:rPr lang="en-US" b="1"/>
              <a:t>PowerShell</a:t>
            </a:r>
            <a:r>
              <a:rPr lang="en-US"/>
              <a:t> modes</a:t>
            </a:r>
          </a:p>
          <a:p>
            <a:pPr latinLnBrk="0"/>
            <a:r>
              <a:rPr lang="en-US"/>
              <a:t>Can be started from the Azure Portal or via </a:t>
            </a:r>
            <a:r>
              <a:rPr lang="en-US" b="1"/>
              <a:t>shell.azure.com</a:t>
            </a:r>
          </a:p>
          <a:p>
            <a:pPr latinLnBrk="0"/>
            <a:r>
              <a:rPr lang="en-US"/>
              <a:t>Integrated </a:t>
            </a:r>
            <a:r>
              <a:rPr lang="en-US" b="1"/>
              <a:t>code editor </a:t>
            </a:r>
            <a:r>
              <a:rPr lang="en-US"/>
              <a:t>and many other tools</a:t>
            </a:r>
          </a:p>
          <a:p>
            <a:pPr latinLnBrk="0"/>
            <a:r>
              <a:rPr lang="en-US"/>
              <a:t>Requires </a:t>
            </a:r>
            <a:r>
              <a:rPr lang="en-US" b="1"/>
              <a:t>Azure Files*</a:t>
            </a:r>
            <a:r>
              <a:rPr lang="en-US"/>
              <a:t> share to persist the home folder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Cloud 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AA2BA-FCBC-4803-A0F8-0F48213EF763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https://docs.microsoft.com/en-us/azure/cloud-shell/overview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005495-9170-4805-A109-34699B0D1CA2}"/>
              </a:ext>
            </a:extLst>
          </p:cNvPr>
          <p:cNvSpPr txBox="1"/>
          <p:nvPr/>
        </p:nvSpPr>
        <p:spPr>
          <a:xfrm>
            <a:off x="183501" y="5650565"/>
            <a:ext cx="2895601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/>
              <a:t>* Regular costs apply</a:t>
            </a:r>
          </a:p>
        </p:txBody>
      </p:sp>
    </p:spTree>
    <p:extLst>
      <p:ext uri="{BB962C8B-B14F-4D97-AF65-F5344CB8AC3E}">
        <p14:creationId xmlns:p14="http://schemas.microsoft.com/office/powerpoint/2010/main" val="424139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dirty="0"/>
              <a:t>Free command line utility, installed additionally</a:t>
            </a:r>
          </a:p>
          <a:p>
            <a:pPr latinLnBrk="0"/>
            <a:r>
              <a:rPr lang="en-US" dirty="0"/>
              <a:t>Supported on </a:t>
            </a:r>
            <a:r>
              <a:rPr lang="en-US" b="1" dirty="0"/>
              <a:t>Windows</a:t>
            </a:r>
            <a:r>
              <a:rPr lang="en-US" dirty="0"/>
              <a:t> (</a:t>
            </a:r>
            <a:r>
              <a:rPr lang="en-US" b="1" dirty="0"/>
              <a:t>+WSL</a:t>
            </a:r>
            <a:r>
              <a:rPr lang="en-US" dirty="0"/>
              <a:t>), </a:t>
            </a:r>
            <a:r>
              <a:rPr lang="en-US" b="1" dirty="0"/>
              <a:t>Linux</a:t>
            </a:r>
            <a:r>
              <a:rPr lang="en-US" dirty="0"/>
              <a:t>, </a:t>
            </a:r>
            <a:r>
              <a:rPr lang="en-US" b="1" dirty="0"/>
              <a:t>macOS</a:t>
            </a:r>
            <a:r>
              <a:rPr lang="en-US" dirty="0"/>
              <a:t>, and </a:t>
            </a:r>
            <a:r>
              <a:rPr lang="en-US" b="1" dirty="0"/>
              <a:t>Docker</a:t>
            </a:r>
          </a:p>
          <a:p>
            <a:pPr latinLnBrk="0"/>
            <a:r>
              <a:rPr lang="en-US" dirty="0"/>
              <a:t>Actions are triggered via </a:t>
            </a:r>
            <a:r>
              <a:rPr lang="en-US" b="1" dirty="0"/>
              <a:t>commands</a:t>
            </a:r>
            <a:r>
              <a:rPr lang="en-US" dirty="0"/>
              <a:t> (</a:t>
            </a:r>
            <a:r>
              <a:rPr lang="en-US" b="1" dirty="0"/>
              <a:t>nouns</a:t>
            </a:r>
            <a:r>
              <a:rPr lang="en-US" dirty="0"/>
              <a:t>), </a:t>
            </a:r>
            <a:r>
              <a:rPr lang="en-US" b="1" dirty="0"/>
              <a:t>sub-commands</a:t>
            </a:r>
            <a:r>
              <a:rPr lang="en-US" dirty="0"/>
              <a:t> (</a:t>
            </a:r>
            <a:r>
              <a:rPr lang="en-US" b="1" dirty="0"/>
              <a:t>verbs</a:t>
            </a:r>
            <a:r>
              <a:rPr lang="en-US" dirty="0"/>
              <a:t>) and </a:t>
            </a:r>
            <a:r>
              <a:rPr lang="en-US" b="1" dirty="0"/>
              <a:t>properties</a:t>
            </a:r>
          </a:p>
          <a:p>
            <a:pPr latinLnBrk="0"/>
            <a:endParaRPr lang="en-US" dirty="0"/>
          </a:p>
          <a:p>
            <a:pPr latinLnBrk="0"/>
            <a:r>
              <a:rPr lang="en-US" dirty="0"/>
              <a:t>For example, to create a </a:t>
            </a:r>
            <a:r>
              <a:rPr lang="en-US" b="1" dirty="0"/>
              <a:t>resource group</a:t>
            </a:r>
          </a:p>
          <a:p>
            <a:pPr latinLnBrk="0"/>
            <a:endParaRPr lang="en-US" dirty="0"/>
          </a:p>
          <a:p>
            <a:pPr latinLnBrk="0"/>
            <a:r>
              <a:rPr lang="en-US" dirty="0"/>
              <a:t>Most properties have long (</a:t>
            </a:r>
            <a:r>
              <a:rPr lang="en-US" b="1" dirty="0"/>
              <a:t>--name</a:t>
            </a:r>
            <a:r>
              <a:rPr lang="en-US" dirty="0"/>
              <a:t>) and short (</a:t>
            </a:r>
            <a:r>
              <a:rPr lang="en-US" b="1" dirty="0"/>
              <a:t>-n</a:t>
            </a:r>
            <a:r>
              <a:rPr lang="en-US" dirty="0"/>
              <a:t>) form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CLI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84FC6-A629-494D-AC02-C8D0A1BD3129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https://docs.microsoft.com/en-us/cli/azure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A3B5F7A-8042-4BE7-84FF-F53309B76C19}"/>
              </a:ext>
            </a:extLst>
          </p:cNvPr>
          <p:cNvSpPr txBox="1">
            <a:spLocks/>
          </p:cNvSpPr>
          <p:nvPr/>
        </p:nvSpPr>
        <p:spPr>
          <a:xfrm>
            <a:off x="636105" y="3595976"/>
            <a:ext cx="10923103" cy="6040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 err="1">
                <a:solidFill>
                  <a:schemeClr val="tx1"/>
                </a:solidFill>
              </a:rPr>
              <a:t>az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 i="1">
                <a:solidFill>
                  <a:schemeClr val="tx1"/>
                </a:solidFill>
              </a:rPr>
              <a:t>noun verb --properties [...]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2E68AA6-65B9-437A-B0BF-7BCC6A34D067}"/>
              </a:ext>
            </a:extLst>
          </p:cNvPr>
          <p:cNvSpPr txBox="1">
            <a:spLocks/>
          </p:cNvSpPr>
          <p:nvPr/>
        </p:nvSpPr>
        <p:spPr>
          <a:xfrm>
            <a:off x="634447" y="4843325"/>
            <a:ext cx="10923103" cy="6040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 err="1">
                <a:solidFill>
                  <a:schemeClr val="tx1"/>
                </a:solidFill>
              </a:rPr>
              <a:t>az</a:t>
            </a:r>
            <a:r>
              <a:rPr lang="en-US" sz="2400">
                <a:solidFill>
                  <a:schemeClr val="tx1"/>
                </a:solidFill>
              </a:rPr>
              <a:t> group create --name RG-Demo --location </a:t>
            </a:r>
            <a:r>
              <a:rPr lang="en-US" sz="2400" err="1">
                <a:solidFill>
                  <a:schemeClr val="tx1"/>
                </a:solidFill>
              </a:rPr>
              <a:t>westeurope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Free command line utility, installed additionally</a:t>
            </a:r>
          </a:p>
          <a:p>
            <a:r>
              <a:rPr lang="en-US" dirty="0"/>
              <a:t>Requires </a:t>
            </a:r>
            <a:r>
              <a:rPr lang="en-US" b="1" dirty="0"/>
              <a:t>PowerShell</a:t>
            </a:r>
            <a:r>
              <a:rPr lang="en-US" dirty="0"/>
              <a:t> (</a:t>
            </a:r>
            <a:r>
              <a:rPr lang="en-US" b="1" dirty="0"/>
              <a:t>5.1+</a:t>
            </a:r>
            <a:r>
              <a:rPr lang="en-US" dirty="0"/>
              <a:t>) or </a:t>
            </a:r>
            <a:r>
              <a:rPr lang="en-US" b="1" dirty="0"/>
              <a:t>PowerShell Core </a:t>
            </a:r>
            <a:r>
              <a:rPr lang="en-US" dirty="0"/>
              <a:t>(</a:t>
            </a:r>
            <a:r>
              <a:rPr lang="en-US" b="1" dirty="0"/>
              <a:t>6.x+</a:t>
            </a:r>
            <a:r>
              <a:rPr lang="en-US" dirty="0"/>
              <a:t>)</a:t>
            </a:r>
          </a:p>
          <a:p>
            <a:r>
              <a:rPr lang="en-US" dirty="0"/>
              <a:t>Supported on </a:t>
            </a:r>
            <a:r>
              <a:rPr lang="en-US" b="1" dirty="0"/>
              <a:t>Windows</a:t>
            </a:r>
            <a:r>
              <a:rPr lang="en-US" dirty="0"/>
              <a:t>, </a:t>
            </a:r>
            <a:r>
              <a:rPr lang="en-US" b="1" dirty="0"/>
              <a:t>Linux</a:t>
            </a:r>
            <a:r>
              <a:rPr lang="en-US" dirty="0"/>
              <a:t>, and </a:t>
            </a:r>
            <a:r>
              <a:rPr lang="en-US" b="1" dirty="0"/>
              <a:t>macOS</a:t>
            </a:r>
          </a:p>
          <a:p>
            <a:r>
              <a:rPr lang="en-US" dirty="0"/>
              <a:t>Actions on resources are available through separate commands</a:t>
            </a:r>
          </a:p>
          <a:p>
            <a:endParaRPr lang="en-US" dirty="0"/>
          </a:p>
          <a:p>
            <a:r>
              <a:rPr lang="en-US" dirty="0"/>
              <a:t>For example, to create a resource group: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PowerShell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32AA6B-00B2-45D0-9AC3-0DD8E4D178D4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https://docs.microsoft.com/en-us/powershell/azure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63D127E-D21F-40DE-B200-1E6255CBC0E7}"/>
              </a:ext>
            </a:extLst>
          </p:cNvPr>
          <p:cNvSpPr txBox="1">
            <a:spLocks/>
          </p:cNvSpPr>
          <p:nvPr/>
        </p:nvSpPr>
        <p:spPr>
          <a:xfrm>
            <a:off x="636105" y="3933903"/>
            <a:ext cx="10923103" cy="6040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 i="1">
                <a:solidFill>
                  <a:schemeClr val="tx1"/>
                </a:solidFill>
              </a:rPr>
              <a:t>Action</a:t>
            </a:r>
            <a:r>
              <a:rPr lang="en-US" sz="2400" b="0">
                <a:solidFill>
                  <a:schemeClr val="tx1"/>
                </a:solidFill>
              </a:rPr>
              <a:t>-</a:t>
            </a:r>
            <a:r>
              <a:rPr lang="en-US" sz="2400" b="0" err="1">
                <a:solidFill>
                  <a:schemeClr val="tx1"/>
                </a:solidFill>
              </a:rPr>
              <a:t>Az</a:t>
            </a:r>
            <a:r>
              <a:rPr lang="en-US" sz="2400" i="1" err="1">
                <a:solidFill>
                  <a:schemeClr val="tx1"/>
                </a:solidFill>
              </a:rPr>
              <a:t>TargetResource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E9EEC41-73F4-4D80-8015-8A2D98D01980}"/>
              </a:ext>
            </a:extLst>
          </p:cNvPr>
          <p:cNvSpPr txBox="1">
            <a:spLocks/>
          </p:cNvSpPr>
          <p:nvPr/>
        </p:nvSpPr>
        <p:spPr>
          <a:xfrm>
            <a:off x="636105" y="5359850"/>
            <a:ext cx="10923103" cy="6040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>
                <a:solidFill>
                  <a:schemeClr val="tx1"/>
                </a:solidFill>
              </a:rPr>
              <a:t>New-</a:t>
            </a:r>
            <a:r>
              <a:rPr lang="en-US" sz="2400" err="1">
                <a:solidFill>
                  <a:schemeClr val="tx1"/>
                </a:solidFill>
              </a:rPr>
              <a:t>AzResourceGroup</a:t>
            </a:r>
            <a:r>
              <a:rPr lang="en-US" sz="2400">
                <a:solidFill>
                  <a:schemeClr val="tx1"/>
                </a:solidFill>
              </a:rPr>
              <a:t> -Name RG-Demo -Location </a:t>
            </a:r>
            <a:r>
              <a:rPr lang="en-US" sz="2400" err="1">
                <a:solidFill>
                  <a:schemeClr val="tx1"/>
                </a:solidFill>
              </a:rPr>
              <a:t>WestEurope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atinLnBrk="0"/>
            <a:r>
              <a:rPr lang="en-US"/>
              <a:t>Collections of libraries for programming languages</a:t>
            </a:r>
          </a:p>
          <a:p>
            <a:pPr latinLnBrk="0"/>
            <a:r>
              <a:rPr lang="en-US"/>
              <a:t>Used to build applications that manage and interact with Azure services</a:t>
            </a:r>
          </a:p>
          <a:p>
            <a:pPr latinLnBrk="0"/>
            <a:r>
              <a:rPr lang="en-US"/>
              <a:t>Unified SDKs focus on consistency, familiarity, and language idiomaticity</a:t>
            </a:r>
          </a:p>
          <a:p>
            <a:pPr latinLnBrk="0"/>
            <a:r>
              <a:rPr lang="en-US"/>
              <a:t>Unified SDKs support .NET, Java, JavaScript, and Python</a:t>
            </a:r>
          </a:p>
          <a:p>
            <a:pPr latinLnBrk="0"/>
            <a:r>
              <a:rPr lang="en-US"/>
              <a:t>For new projects Unified SDKs are the recommended way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(Unified) SDKs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85817-825A-4F06-B061-BA6832855950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https://aka.ms/azurecom-sdk-dl-{java,python,net,js}</a:t>
            </a:r>
          </a:p>
        </p:txBody>
      </p:sp>
    </p:spTree>
    <p:extLst>
      <p:ext uri="{BB962C8B-B14F-4D97-AF65-F5344CB8AC3E}">
        <p14:creationId xmlns:p14="http://schemas.microsoft.com/office/powerpoint/2010/main" val="190018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Available both on </a:t>
            </a:r>
            <a:r>
              <a:rPr lang="en-US" b="1"/>
              <a:t>App Store </a:t>
            </a:r>
            <a:r>
              <a:rPr lang="en-US"/>
              <a:t>and </a:t>
            </a:r>
            <a:r>
              <a:rPr lang="en-US" b="1"/>
              <a:t>Google Play</a:t>
            </a:r>
          </a:p>
          <a:p>
            <a:r>
              <a:rPr lang="en-US"/>
              <a:t>Monitor the health and status of Azure resources</a:t>
            </a:r>
          </a:p>
          <a:p>
            <a:r>
              <a:rPr lang="en-US"/>
              <a:t>Quickly diagnose and fix issues</a:t>
            </a:r>
          </a:p>
          <a:p>
            <a:r>
              <a:rPr lang="en-US"/>
              <a:t>Run commands to manage Azure resources</a:t>
            </a:r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Mobile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85817-825A-4F06-B061-BA6832855950}"/>
              </a:ext>
            </a:extLst>
          </p:cNvPr>
          <p:cNvSpPr txBox="1"/>
          <p:nvPr/>
        </p:nvSpPr>
        <p:spPr>
          <a:xfrm>
            <a:off x="768626" y="6249702"/>
            <a:ext cx="10654747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/>
              <a:t>https://azure.microsoft.com/en-us/features/azure-portal/mobile-app/</a:t>
            </a:r>
          </a:p>
        </p:txBody>
      </p:sp>
    </p:spTree>
    <p:extLst>
      <p:ext uri="{BB962C8B-B14F-4D97-AF65-F5344CB8AC3E}">
        <p14:creationId xmlns:p14="http://schemas.microsoft.com/office/powerpoint/2010/main" val="71411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/>
              <a:t>Goal is our solution to be </a:t>
            </a:r>
            <a:r>
              <a:rPr lang="en-US" sz="3200" b="1"/>
              <a:t>up and running </a:t>
            </a:r>
            <a:r>
              <a:rPr lang="en-US" sz="3200" b="1" u="sng"/>
              <a:t>as much as possible</a:t>
            </a:r>
          </a:p>
          <a:p>
            <a:r>
              <a:rPr lang="en-US" sz="3200" b="1"/>
              <a:t>Fault Tolerance </a:t>
            </a:r>
            <a:r>
              <a:rPr lang="en-US" sz="3200"/>
              <a:t>is the readiness to survive a faults</a:t>
            </a:r>
          </a:p>
          <a:p>
            <a:r>
              <a:rPr lang="en-US" sz="3200" b="1"/>
              <a:t>Disaster Recovery </a:t>
            </a:r>
            <a:r>
              <a:rPr lang="en-US" sz="3200"/>
              <a:t>are the actions taken to recover from failure</a:t>
            </a:r>
          </a:p>
          <a:p>
            <a:r>
              <a:rPr lang="en-US" sz="3200" b="1"/>
              <a:t>Scalability</a:t>
            </a:r>
            <a:r>
              <a:rPr lang="en-US" sz="3200"/>
              <a:t> is the ability to follow the demand</a:t>
            </a:r>
          </a:p>
          <a:p>
            <a:pPr lvl="1"/>
            <a:r>
              <a:rPr lang="en-US" sz="2800" b="1"/>
              <a:t>Scale up/down </a:t>
            </a:r>
            <a:r>
              <a:rPr lang="en-US" sz="2800"/>
              <a:t>by increasing/reducing resources (CPU, RAM, …)</a:t>
            </a:r>
          </a:p>
          <a:p>
            <a:pPr lvl="1"/>
            <a:r>
              <a:rPr lang="en-US" sz="2800" b="1"/>
              <a:t>Scale out/in </a:t>
            </a:r>
            <a:r>
              <a:rPr lang="en-US" sz="2800"/>
              <a:t>by adding/removing instances (nodes)</a:t>
            </a:r>
          </a:p>
          <a:p>
            <a:r>
              <a:rPr lang="en-US" sz="3200" b="1"/>
              <a:t>Agility</a:t>
            </a:r>
            <a:r>
              <a:rPr lang="en-US" sz="3200"/>
              <a:t> is the speed at which we can scale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81125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Consoles Crash Course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Key Concepts for CMD, Bash, and PowerShell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231117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the classic command line interface of Windows</a:t>
            </a:r>
          </a:p>
          <a:p>
            <a:r>
              <a:rPr lang="en-US" dirty="0"/>
              <a:t>Usually, no Tab completion of commands and arguments</a:t>
            </a:r>
          </a:p>
          <a:p>
            <a:r>
              <a:rPr lang="en-US" dirty="0"/>
              <a:t>Environment variables are declared and used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Individual lines in a multi-line command are separated with ^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5A3D3-2069-48A4-BBDA-F665E4ABC03A}"/>
              </a:ext>
            </a:extLst>
          </p:cNvPr>
          <p:cNvSpPr txBox="1">
            <a:spLocks/>
          </p:cNvSpPr>
          <p:nvPr/>
        </p:nvSpPr>
        <p:spPr>
          <a:xfrm>
            <a:off x="634448" y="3123035"/>
            <a:ext cx="10923103" cy="15682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>
                <a:solidFill>
                  <a:schemeClr val="tx1"/>
                </a:solidFill>
              </a:rPr>
              <a:t>set LOCATION=</a:t>
            </a:r>
            <a:r>
              <a:rPr lang="en-US" sz="2400" err="1">
                <a:solidFill>
                  <a:schemeClr val="tx1"/>
                </a:solidFill>
              </a:rPr>
              <a:t>westeurope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set RESOURCE_GROUP=RG-Demo-CMD</a:t>
            </a:r>
          </a:p>
          <a:p>
            <a:r>
              <a:rPr lang="en-US" sz="2400" b="0" err="1">
                <a:solidFill>
                  <a:schemeClr val="tx1"/>
                </a:solidFill>
              </a:rPr>
              <a:t>az</a:t>
            </a:r>
            <a:r>
              <a:rPr lang="en-US" sz="2400" b="0">
                <a:solidFill>
                  <a:schemeClr val="tx1"/>
                </a:solidFill>
              </a:rPr>
              <a:t> group create --name </a:t>
            </a:r>
            <a:r>
              <a:rPr lang="en-US" sz="2400">
                <a:solidFill>
                  <a:schemeClr val="tx1"/>
                </a:solidFill>
              </a:rPr>
              <a:t>%RESOURCE_GROUP%</a:t>
            </a:r>
            <a:r>
              <a:rPr lang="en-US" sz="2400" b="0">
                <a:solidFill>
                  <a:schemeClr val="tx1"/>
                </a:solidFill>
              </a:rPr>
              <a:t> --location </a:t>
            </a:r>
            <a:r>
              <a:rPr lang="en-US" sz="2400">
                <a:solidFill>
                  <a:schemeClr val="tx1"/>
                </a:solidFill>
              </a:rPr>
              <a:t>%LOCATION%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C2955D2-6137-401C-B46B-7938D233B5EC}"/>
              </a:ext>
            </a:extLst>
          </p:cNvPr>
          <p:cNvSpPr txBox="1">
            <a:spLocks/>
          </p:cNvSpPr>
          <p:nvPr/>
        </p:nvSpPr>
        <p:spPr>
          <a:xfrm>
            <a:off x="634447" y="5327373"/>
            <a:ext cx="10923103" cy="11186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 b="0">
                <a:solidFill>
                  <a:schemeClr val="tx1"/>
                </a:solidFill>
              </a:rPr>
              <a:t>C:\&gt; </a:t>
            </a:r>
            <a:r>
              <a:rPr lang="en-US" sz="2400" err="1">
                <a:solidFill>
                  <a:schemeClr val="tx1"/>
                </a:solidFill>
              </a:rPr>
              <a:t>az</a:t>
            </a:r>
            <a:r>
              <a:rPr lang="en-US" sz="2400">
                <a:solidFill>
                  <a:schemeClr val="tx1"/>
                </a:solidFill>
              </a:rPr>
              <a:t> group create --name %RESOURCE_GROUP% ^</a:t>
            </a:r>
          </a:p>
          <a:p>
            <a:r>
              <a:rPr lang="en-US" sz="2400" b="0">
                <a:solidFill>
                  <a:schemeClr val="tx1"/>
                </a:solidFill>
              </a:rPr>
              <a:t>More? </a:t>
            </a:r>
            <a:r>
              <a:rPr lang="en-US" sz="2400">
                <a:solidFill>
                  <a:schemeClr val="tx1"/>
                </a:solidFill>
              </a:rPr>
              <a:t>--location %LOCATION%</a:t>
            </a:r>
          </a:p>
        </p:txBody>
      </p:sp>
    </p:spTree>
    <p:extLst>
      <p:ext uri="{BB962C8B-B14F-4D97-AF65-F5344CB8AC3E}">
        <p14:creationId xmlns:p14="http://schemas.microsoft.com/office/powerpoint/2010/main" val="2527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Case sensitive shell available in most Unix-like OSes</a:t>
            </a:r>
          </a:p>
          <a:p>
            <a:r>
              <a:rPr lang="en-US" dirty="0"/>
              <a:t>Usually, tab completion is available</a:t>
            </a:r>
          </a:p>
          <a:p>
            <a:r>
              <a:rPr lang="en-US" dirty="0"/>
              <a:t>Environment variables are declared and used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Individual lines in a multi-line command are separated with \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E7E5E1-19E6-4F29-B580-2A46E704293D}"/>
              </a:ext>
            </a:extLst>
          </p:cNvPr>
          <p:cNvSpPr txBox="1">
            <a:spLocks/>
          </p:cNvSpPr>
          <p:nvPr/>
        </p:nvSpPr>
        <p:spPr>
          <a:xfrm>
            <a:off x="634448" y="3123035"/>
            <a:ext cx="10923103" cy="15682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>
                <a:solidFill>
                  <a:schemeClr val="tx1"/>
                </a:solidFill>
              </a:rPr>
              <a:t>LOCATION=</a:t>
            </a:r>
            <a:r>
              <a:rPr lang="en-US" sz="2400" err="1">
                <a:solidFill>
                  <a:schemeClr val="tx1"/>
                </a:solidFill>
              </a:rPr>
              <a:t>westeurope</a:t>
            </a:r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RESOURCE_GROUP=RG-Demo-Bash</a:t>
            </a:r>
          </a:p>
          <a:p>
            <a:r>
              <a:rPr lang="en-US" sz="2400" b="0" err="1">
                <a:solidFill>
                  <a:schemeClr val="tx1"/>
                </a:solidFill>
              </a:rPr>
              <a:t>az</a:t>
            </a:r>
            <a:r>
              <a:rPr lang="en-US" sz="2400" b="0">
                <a:solidFill>
                  <a:schemeClr val="tx1"/>
                </a:solidFill>
              </a:rPr>
              <a:t> group create --name </a:t>
            </a:r>
            <a:r>
              <a:rPr lang="en-US" sz="2400">
                <a:solidFill>
                  <a:schemeClr val="tx1"/>
                </a:solidFill>
              </a:rPr>
              <a:t>$RESOURCE_GROUP</a:t>
            </a:r>
            <a:r>
              <a:rPr lang="en-US" sz="2400" b="0">
                <a:solidFill>
                  <a:schemeClr val="tx1"/>
                </a:solidFill>
              </a:rPr>
              <a:t> --location </a:t>
            </a:r>
            <a:r>
              <a:rPr lang="en-US" sz="2400">
                <a:solidFill>
                  <a:schemeClr val="tx1"/>
                </a:solidFill>
              </a:rPr>
              <a:t>$LOCATION 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56FA07D-9F78-4188-AA81-A1B87097A951}"/>
              </a:ext>
            </a:extLst>
          </p:cNvPr>
          <p:cNvSpPr txBox="1">
            <a:spLocks/>
          </p:cNvSpPr>
          <p:nvPr/>
        </p:nvSpPr>
        <p:spPr>
          <a:xfrm>
            <a:off x="634447" y="5327373"/>
            <a:ext cx="10923103" cy="11186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 b="0">
                <a:solidFill>
                  <a:schemeClr val="tx1"/>
                </a:solidFill>
              </a:rPr>
              <a:t>$ </a:t>
            </a:r>
            <a:r>
              <a:rPr lang="en-US" sz="2400" err="1">
                <a:solidFill>
                  <a:schemeClr val="tx1"/>
                </a:solidFill>
              </a:rPr>
              <a:t>az</a:t>
            </a:r>
            <a:r>
              <a:rPr lang="en-US" sz="2400">
                <a:solidFill>
                  <a:schemeClr val="tx1"/>
                </a:solidFill>
              </a:rPr>
              <a:t> group create --name $RESOURCE_GROUP \</a:t>
            </a:r>
          </a:p>
          <a:p>
            <a:r>
              <a:rPr lang="en-US" sz="2400" b="0">
                <a:solidFill>
                  <a:schemeClr val="tx1"/>
                </a:solidFill>
              </a:rPr>
              <a:t>&gt;&gt; </a:t>
            </a:r>
            <a:r>
              <a:rPr lang="en-US" sz="2400">
                <a:solidFill>
                  <a:schemeClr val="tx1"/>
                </a:solidFill>
              </a:rPr>
              <a:t>--location $LOCATION</a:t>
            </a:r>
          </a:p>
        </p:txBody>
      </p:sp>
    </p:spTree>
    <p:extLst>
      <p:ext uri="{BB962C8B-B14F-4D97-AF65-F5344CB8AC3E}">
        <p14:creationId xmlns:p14="http://schemas.microsoft.com/office/powerpoint/2010/main" val="39306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Case in-sensitive shell available in Windows, Linux, and macOS</a:t>
            </a:r>
          </a:p>
          <a:p>
            <a:r>
              <a:rPr lang="en-US" dirty="0"/>
              <a:t>Usually, tab completion is available</a:t>
            </a:r>
          </a:p>
          <a:p>
            <a:r>
              <a:rPr lang="en-US" dirty="0"/>
              <a:t>Environment variables are declared and used like: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Individual lines in a multi-line command are separated with `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PowerShell (Core)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E7E5E1-19E6-4F29-B580-2A46E704293D}"/>
              </a:ext>
            </a:extLst>
          </p:cNvPr>
          <p:cNvSpPr txBox="1">
            <a:spLocks/>
          </p:cNvSpPr>
          <p:nvPr/>
        </p:nvSpPr>
        <p:spPr>
          <a:xfrm>
            <a:off x="634448" y="3123035"/>
            <a:ext cx="10923103" cy="156823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>
                <a:solidFill>
                  <a:schemeClr val="tx1"/>
                </a:solidFill>
              </a:rPr>
              <a:t>$LOCATION="</a:t>
            </a:r>
            <a:r>
              <a:rPr lang="en-US" sz="2400" err="1">
                <a:solidFill>
                  <a:schemeClr val="tx1"/>
                </a:solidFill>
              </a:rPr>
              <a:t>westeurope</a:t>
            </a:r>
            <a:r>
              <a:rPr lang="en-US" sz="2400">
                <a:solidFill>
                  <a:schemeClr val="tx1"/>
                </a:solidFill>
              </a:rPr>
              <a:t>"</a:t>
            </a:r>
          </a:p>
          <a:p>
            <a:r>
              <a:rPr lang="en-US" sz="2400">
                <a:solidFill>
                  <a:schemeClr val="tx1"/>
                </a:solidFill>
              </a:rPr>
              <a:t>$RESOURCE_GROUP="RG-Demo-PS"</a:t>
            </a:r>
          </a:p>
          <a:p>
            <a:r>
              <a:rPr lang="en-US" sz="2400" b="0">
                <a:solidFill>
                  <a:schemeClr val="tx1"/>
                </a:solidFill>
              </a:rPr>
              <a:t>New-</a:t>
            </a:r>
            <a:r>
              <a:rPr lang="en-US" sz="2400" b="0" err="1">
                <a:solidFill>
                  <a:schemeClr val="tx1"/>
                </a:solidFill>
              </a:rPr>
              <a:t>AzResourceGroup</a:t>
            </a:r>
            <a:r>
              <a:rPr lang="en-US" sz="2400" b="0">
                <a:solidFill>
                  <a:schemeClr val="tx1"/>
                </a:solidFill>
              </a:rPr>
              <a:t> -Name </a:t>
            </a:r>
            <a:r>
              <a:rPr lang="en-US" sz="2400">
                <a:solidFill>
                  <a:schemeClr val="tx1"/>
                </a:solidFill>
              </a:rPr>
              <a:t>$RESOURCE_GROUP </a:t>
            </a:r>
            <a:r>
              <a:rPr lang="en-US" sz="2400" b="0">
                <a:solidFill>
                  <a:schemeClr val="tx1"/>
                </a:solidFill>
              </a:rPr>
              <a:t>-Location </a:t>
            </a:r>
            <a:r>
              <a:rPr lang="en-US" sz="2400">
                <a:solidFill>
                  <a:schemeClr val="tx1"/>
                </a:solidFill>
              </a:rPr>
              <a:t>$LOCATION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56FA07D-9F78-4188-AA81-A1B87097A951}"/>
              </a:ext>
            </a:extLst>
          </p:cNvPr>
          <p:cNvSpPr txBox="1">
            <a:spLocks/>
          </p:cNvSpPr>
          <p:nvPr/>
        </p:nvSpPr>
        <p:spPr>
          <a:xfrm>
            <a:off x="634447" y="5327373"/>
            <a:ext cx="10923103" cy="11186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defPPr>
              <a:defRPr lang="en-US"/>
            </a:defPPr>
            <a:lvl1pPr defTabSz="1218438">
              <a:spcBef>
                <a:spcPts val="600"/>
              </a:spcBef>
              <a:spcAft>
                <a:spcPts val="600"/>
              </a:spcAft>
              <a:defRPr sz="2000" b="1">
                <a:solidFill>
                  <a:schemeClr val="tx1">
                    <a:lumMod val="75000"/>
                  </a:schemeClr>
                </a:solidFill>
                <a:latin typeface="Consolas" pitchFamily="49" charset="0"/>
              </a:defRPr>
            </a:lvl1pPr>
            <a:lvl2pPr marL="990575" indent="-380990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/>
            </a:lvl2pPr>
            <a:lvl3pPr marL="1523962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000"/>
            </a:lvl3pPr>
            <a:lvl4pPr marL="2133547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800"/>
            </a:lvl4pPr>
            <a:lvl5pPr marL="2743131" indent="-304792" defTabSz="1219170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600"/>
            </a:lvl5pPr>
            <a:lvl6pPr marL="335271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6pPr>
            <a:lvl7pPr marL="3962301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 defTabSz="1219170" latinLnBrk="1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sz="2400" b="0">
                <a:solidFill>
                  <a:schemeClr val="tx1"/>
                </a:solidFill>
              </a:rPr>
              <a:t>PS C:\&gt; </a:t>
            </a:r>
            <a:r>
              <a:rPr lang="en-US" sz="2400">
                <a:solidFill>
                  <a:schemeClr val="tx1"/>
                </a:solidFill>
              </a:rPr>
              <a:t>New-</a:t>
            </a:r>
            <a:r>
              <a:rPr lang="en-US" sz="2400" err="1">
                <a:solidFill>
                  <a:schemeClr val="tx1"/>
                </a:solidFill>
              </a:rPr>
              <a:t>AzResourceGroup</a:t>
            </a:r>
            <a:r>
              <a:rPr lang="en-US" sz="2400">
                <a:solidFill>
                  <a:schemeClr val="tx1"/>
                </a:solidFill>
              </a:rPr>
              <a:t> -Name $RESOURCE_GROUP ` </a:t>
            </a:r>
          </a:p>
          <a:p>
            <a:r>
              <a:rPr lang="en-US" sz="2400" b="0">
                <a:solidFill>
                  <a:schemeClr val="tx1"/>
                </a:solidFill>
              </a:rPr>
              <a:t>&gt;&gt; </a:t>
            </a:r>
            <a:r>
              <a:rPr lang="en-US" sz="2400">
                <a:solidFill>
                  <a:schemeClr val="tx1"/>
                </a:solidFill>
              </a:rPr>
              <a:t>-Location $LOCATION</a:t>
            </a:r>
          </a:p>
        </p:txBody>
      </p:sp>
    </p:spTree>
    <p:extLst>
      <p:ext uri="{BB962C8B-B14F-4D97-AF65-F5344CB8AC3E}">
        <p14:creationId xmlns:p14="http://schemas.microsoft.com/office/powerpoint/2010/main" val="247697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Practice: Azure The Right Way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/>
              <a:t>Experiment with Console Management Tools</a:t>
            </a:r>
            <a:endParaRPr lang="bg-BG" b="0"/>
          </a:p>
        </p:txBody>
      </p:sp>
    </p:spTree>
    <p:extLst>
      <p:ext uri="{BB962C8B-B14F-4D97-AF65-F5344CB8AC3E}">
        <p14:creationId xmlns:p14="http://schemas.microsoft.com/office/powerpoint/2010/main" val="1177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1" y="1419225"/>
            <a:ext cx="11804833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0543" y="1716113"/>
            <a:ext cx="11009268" cy="4681083"/>
          </a:xfrm>
        </p:spPr>
        <p:txBody>
          <a:bodyPr>
            <a:no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sz="2000" dirty="0"/>
              <a:t>Azure Portal - </a:t>
            </a:r>
            <a:r>
              <a:rPr lang="en-US" sz="2000" dirty="0">
                <a:hlinkClick r:id="rId3"/>
              </a:rPr>
              <a:t>https://docs.microsoft.com/en-us/azure/azure-portal/</a:t>
            </a:r>
            <a:endParaRPr lang="en-US" sz="2000" dirty="0"/>
          </a:p>
          <a:p>
            <a:pPr marL="0" lvl="0" indent="0">
              <a:lnSpc>
                <a:spcPct val="100000"/>
              </a:lnSpc>
              <a:buNone/>
            </a:pPr>
            <a:r>
              <a:rPr lang="pt-BR" sz="2000" dirty="0"/>
              <a:t>Azure Cloud Shell - </a:t>
            </a:r>
            <a:r>
              <a:rPr lang="pt-BR" sz="2000" dirty="0">
                <a:hlinkClick r:id="rId4"/>
              </a:rPr>
              <a:t>https://docs.microsoft.com/en-us/azure/cloud-shell/</a:t>
            </a:r>
            <a:endParaRPr lang="pt-BR" sz="2000" dirty="0"/>
          </a:p>
          <a:p>
            <a:pPr marL="0" lvl="0" indent="0">
              <a:lnSpc>
                <a:spcPct val="100000"/>
              </a:lnSpc>
              <a:buNone/>
            </a:pPr>
            <a:r>
              <a:rPr lang="pt-BR" sz="2000" dirty="0"/>
              <a:t>Azure CLI - </a:t>
            </a:r>
            <a:r>
              <a:rPr lang="pt-BR" sz="2000" dirty="0">
                <a:hlinkClick r:id="rId5"/>
              </a:rPr>
              <a:t>https://docs.microsoft.com/en-us/cli/azure/</a:t>
            </a:r>
            <a:r>
              <a:rPr lang="pt-BR" sz="2000" dirty="0"/>
              <a:t>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pt-BR" sz="2000" dirty="0"/>
              <a:t>Azure PowerShell - </a:t>
            </a:r>
            <a:r>
              <a:rPr lang="pt-BR" sz="2000" dirty="0">
                <a:hlinkClick r:id="rId6"/>
              </a:rPr>
              <a:t>https://docs.microsoft.com/en-us/powershell/azure/</a:t>
            </a:r>
            <a:r>
              <a:rPr lang="pt-BR" sz="2000" dirty="0"/>
              <a:t> 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pt-BR" sz="2000" dirty="0"/>
              <a:t>Azure Virtual Machines - </a:t>
            </a:r>
            <a:r>
              <a:rPr lang="en-US" sz="2000" dirty="0">
                <a:hlinkClick r:id="rId7"/>
              </a:rPr>
              <a:t>https://docs.microsoft.com/en-us/azure/virtual-machines/</a:t>
            </a:r>
            <a:endParaRPr lang="en-US" sz="20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sz="2000" dirty="0"/>
              <a:t>Azure Virtual Network - </a:t>
            </a:r>
            <a:r>
              <a:rPr lang="en-US" sz="2000" dirty="0">
                <a:hlinkClick r:id="rId8"/>
              </a:rPr>
              <a:t>https://docs.microsoft.com/en-us/azure/virtual-network/</a:t>
            </a:r>
            <a:endParaRPr lang="en-US" sz="2000" dirty="0"/>
          </a:p>
          <a:p>
            <a:pPr marL="0" lvl="0" indent="0">
              <a:lnSpc>
                <a:spcPct val="100000"/>
              </a:lnSpc>
              <a:buNone/>
            </a:pPr>
            <a:r>
              <a:rPr lang="en-US" sz="2000" dirty="0"/>
              <a:t>Azure Storage - </a:t>
            </a:r>
            <a:r>
              <a:rPr lang="en-US" sz="2000" dirty="0">
                <a:hlinkClick r:id="rId9"/>
              </a:rPr>
              <a:t>https://docs.microsoft.com/en-us/azure/storage/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Resources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125474" y="34290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192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1626" y="1716113"/>
            <a:ext cx="11466871" cy="4681077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z="2400" dirty="0"/>
              <a:t>According to Microsoft, Azure is the top cloud platform</a:t>
            </a:r>
          </a:p>
          <a:p>
            <a:pPr lvl="0"/>
            <a:r>
              <a:rPr lang="en-US" sz="2400" dirty="0"/>
              <a:t>Multiple regions (some with availability zones)</a:t>
            </a:r>
          </a:p>
          <a:p>
            <a:pPr lvl="0"/>
            <a:r>
              <a:rPr lang="en-US" sz="2400" dirty="0"/>
              <a:t>Offers wide range of services varying among regions</a:t>
            </a:r>
          </a:p>
          <a:p>
            <a:pPr lvl="0"/>
            <a:r>
              <a:rPr lang="en-US" sz="2400" dirty="0"/>
              <a:t>Core services include Compute, Networking, and Storage</a:t>
            </a:r>
          </a:p>
          <a:p>
            <a:pPr lvl="0"/>
            <a:r>
              <a:rPr lang="en-US" sz="2400" dirty="0"/>
              <a:t>Many subscription options incl. Student and Trial</a:t>
            </a:r>
          </a:p>
          <a:p>
            <a:pPr lvl="0"/>
            <a:r>
              <a:rPr lang="en-US" sz="2400" dirty="0"/>
              <a:t>Small set of always free services</a:t>
            </a:r>
          </a:p>
          <a:p>
            <a:pPr lvl="0"/>
            <a:r>
              <a:rPr lang="en-US" sz="2400" dirty="0"/>
              <a:t>For some services payments is per usage, for others - time</a:t>
            </a:r>
          </a:p>
          <a:p>
            <a:pPr lvl="0"/>
            <a:r>
              <a:rPr lang="en-US" sz="2400" dirty="0"/>
              <a:t>Multiple means of interaction with Azure</a:t>
            </a:r>
          </a:p>
          <a:p>
            <a:pPr lvl="0"/>
            <a:endParaRPr lang="en-US" sz="2000" dirty="0"/>
          </a:p>
          <a:p>
            <a:pPr lvl="0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>
                <a:solidFill>
                  <a:srgbClr val="234465"/>
                </a:solidFill>
              </a:rPr>
              <a:t>Questions?</a:t>
            </a:r>
            <a:endParaRPr lang="en-US" sz="8800"/>
          </a:p>
        </p:txBody>
      </p:sp>
    </p:spTree>
    <p:extLst>
      <p:ext uri="{BB962C8B-B14F-4D97-AF65-F5344CB8AC3E}">
        <p14:creationId xmlns:p14="http://schemas.microsoft.com/office/powerpoint/2010/main" val="296206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1DA59687-2AA3-446B-9C8E-9FD7874E6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Superhosting">
            <a:hlinkClick r:id="rId3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674" y="5669707"/>
            <a:ext cx="6474561" cy="7742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2" name="Stemo">
            <a:hlinkClick r:id="rId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093778" y="5580622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fragistics">
            <a:hlinkClick r:id="rId7"/>
            <a:extLst>
              <a:ext uri="{FF2B5EF4-FFF2-40B4-BE49-F238E27FC236}">
                <a16:creationId xmlns:a16="http://schemas.microsoft.com/office/drawing/2014/main" id="{B144A31B-0A04-458F-A3E8-FB087C51810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38016" y="4550361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3" name="Indeavr" descr="Ð ÐµÐ·ÑÐ»ÑÐ°Ñ Ñ Ð¸Ð·Ð¾Ð±ÑÐ°Ð¶ÐµÐ½Ð¸Ðµ Ð·Ð° indeavr">
            <a:hlinkClick r:id="rId9"/>
            <a:extLst>
              <a:ext uri="{FF2B5EF4-FFF2-40B4-BE49-F238E27FC236}">
                <a16:creationId xmlns:a16="http://schemas.microsoft.com/office/drawing/2014/main" id="{BCA470B5-EF7D-4607-9DBD-6D5DD869E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50766" y="4550361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Motion Software">
            <a:hlinkClick r:id="rId11"/>
            <a:extLst>
              <a:ext uri="{FF2B5EF4-FFF2-40B4-BE49-F238E27FC236}">
                <a16:creationId xmlns:a16="http://schemas.microsoft.com/office/drawing/2014/main" id="{6C36419A-8DCA-4C41-ACC6-107A967CC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56727" y="352009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Postbank">
            <a:hlinkClick r:id="rId13"/>
            <a:extLst>
              <a:ext uri="{FF2B5EF4-FFF2-40B4-BE49-F238E27FC236}">
                <a16:creationId xmlns:a16="http://schemas.microsoft.com/office/drawing/2014/main" id="{786DE91B-5838-4ABB-9599-9B9D5A72C83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19373" y="3520099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martIT">
            <a:hlinkClick r:id="rId15"/>
            <a:extLst>
              <a:ext uri="{FF2B5EF4-FFF2-40B4-BE49-F238E27FC236}">
                <a16:creationId xmlns:a16="http://schemas.microsoft.com/office/drawing/2014/main" id="{EBCEF2BC-A3EC-41EB-A352-8F346A8B794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50767" y="3520099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Netpeak" descr="Ð ÐµÐ·ÑÐ»ÑÐ°Ñ Ñ Ð¸Ð·Ð¾Ð±ÑÐ°Ð¶ÐµÐ½Ð¸Ðµ Ð·Ð° netpeak">
            <a:hlinkClick r:id="rId17"/>
            <a:extLst>
              <a:ext uri="{FF2B5EF4-FFF2-40B4-BE49-F238E27FC236}">
                <a16:creationId xmlns:a16="http://schemas.microsoft.com/office/drawing/2014/main" id="{331D262B-A4E1-444E-91F0-CD073295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13044" y="2489837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Sotware Group" descr="Ð ÐµÐ·ÑÐ»ÑÐ°Ñ Ñ Ð¸Ð·Ð¾Ð±ÑÐ°Ð¶ÐµÐ½Ð¸Ðµ Ð·Ð° software group">
            <a:hlinkClick r:id="rId19"/>
            <a:extLst>
              <a:ext uri="{FF2B5EF4-FFF2-40B4-BE49-F238E27FC236}">
                <a16:creationId xmlns:a16="http://schemas.microsoft.com/office/drawing/2014/main" id="{82BEFF31-0390-4708-9B87-CD5CA29F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50767" y="2489837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Telenor">
            <a:hlinkClick r:id="rId21"/>
            <a:extLst>
              <a:ext uri="{FF2B5EF4-FFF2-40B4-BE49-F238E27FC236}">
                <a16:creationId xmlns:a16="http://schemas.microsoft.com/office/drawing/2014/main" id="{C8FB8C63-59CB-4A45-8529-96F047E7DDA8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57834" y="1459575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B Tech">
            <a:hlinkClick r:id="rId23"/>
            <a:extLst>
              <a:ext uri="{FF2B5EF4-FFF2-40B4-BE49-F238E27FC236}">
                <a16:creationId xmlns:a16="http://schemas.microsoft.com/office/drawing/2014/main" id="{26832791-E415-4416-8C24-87B33083033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590147" y="1459575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XS Software">
            <a:hlinkClick r:id="rId25"/>
            <a:extLst>
              <a:ext uri="{FF2B5EF4-FFF2-40B4-BE49-F238E27FC236}">
                <a16:creationId xmlns:a16="http://schemas.microsoft.com/office/drawing/2014/main" id="{EE616F15-A212-4948-8C33-01A8B3540A1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50766" y="1459575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SoftUni Diamond Partners</a:t>
            </a:r>
            <a:endParaRPr lang="bg-B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DF5E34AF-7064-4957-9286-B7A58DFE7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Logos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2" y="1933804"/>
            <a:ext cx="8227457" cy="4150196"/>
            <a:chOff x="1492446" y="2067924"/>
            <a:chExt cx="6811766" cy="3436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8C713-0228-4051-B23E-879B0431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FA766B8-8BBD-4F74-89B8-E81AF861C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hlinkClick r:id="rId6"/>
              <a:extLst>
                <a:ext uri="{FF2B5EF4-FFF2-40B4-BE49-F238E27FC236}">
                  <a16:creationId xmlns:a16="http://schemas.microsoft.com/office/drawing/2014/main" id="{0913EF2F-215E-4B4F-A9E0-2D7E3B0C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6" name="Picture 15">
              <a:hlinkClick r:id="rId8"/>
              <a:extLst>
                <a:ext uri="{FF2B5EF4-FFF2-40B4-BE49-F238E27FC236}">
                  <a16:creationId xmlns:a16="http://schemas.microsoft.com/office/drawing/2014/main" id="{16A88256-1F6F-4AC2-AC84-DB3557011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SoftUni Organizational Partners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13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Capital Expenditures</a:t>
            </a:r>
            <a:r>
              <a:rPr lang="en-US"/>
              <a:t> (</a:t>
            </a:r>
            <a:r>
              <a:rPr lang="en-US" err="1"/>
              <a:t>CapEx</a:t>
            </a:r>
            <a:r>
              <a:rPr lang="en-US"/>
              <a:t>)</a:t>
            </a:r>
          </a:p>
          <a:p>
            <a:pPr lvl="1"/>
            <a:r>
              <a:rPr lang="en-US"/>
              <a:t>Paid upfront</a:t>
            </a:r>
          </a:p>
          <a:p>
            <a:pPr lvl="1"/>
            <a:r>
              <a:rPr lang="en-US"/>
              <a:t>Accounted for 3 or more years</a:t>
            </a:r>
          </a:p>
          <a:p>
            <a:pPr lvl="1"/>
            <a:r>
              <a:rPr lang="en-US"/>
              <a:t>Examples: Buying equipment</a:t>
            </a:r>
          </a:p>
          <a:p>
            <a:r>
              <a:rPr lang="en-US" b="1"/>
              <a:t>Operational Expenditures </a:t>
            </a:r>
            <a:r>
              <a:rPr lang="en-US"/>
              <a:t>(</a:t>
            </a:r>
            <a:r>
              <a:rPr lang="en-US" err="1"/>
              <a:t>OpEx</a:t>
            </a:r>
            <a:r>
              <a:rPr lang="en-US"/>
              <a:t>)</a:t>
            </a:r>
          </a:p>
          <a:p>
            <a:pPr lvl="1"/>
            <a:r>
              <a:rPr lang="en-US"/>
              <a:t>Recurring monthly or annual payment</a:t>
            </a:r>
          </a:p>
          <a:p>
            <a:pPr lvl="1"/>
            <a:r>
              <a:rPr lang="en-US"/>
              <a:t>Accounted in the current month or year</a:t>
            </a:r>
          </a:p>
          <a:p>
            <a:pPr lvl="1"/>
            <a:r>
              <a:rPr lang="en-US"/>
              <a:t>Examples: Subscription fees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CapEx</a:t>
            </a:r>
            <a:r>
              <a:rPr lang="en-US"/>
              <a:t> vs. </a:t>
            </a:r>
            <a:r>
              <a:rPr lang="en-US" err="1"/>
              <a:t>OpEx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This course (slides, examples, demos, exercises, homework, documents, videos and other assets) is </a:t>
            </a:r>
            <a:r>
              <a:rPr lang="en-US" b="1"/>
              <a:t>copyrighted content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/>
              <a:t>© SoftUni – </a:t>
            </a:r>
            <a:r>
              <a:rPr lang="en-US">
                <a:hlinkClick r:id="rId3"/>
              </a:rPr>
              <a:t>https://softuni.org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© Software University – </a:t>
            </a:r>
            <a:r>
              <a:rPr lang="en-US">
                <a:hlinkClick r:id="rId4"/>
              </a:rPr>
              <a:t>https://softuni.bg</a:t>
            </a:r>
            <a:endParaRPr lang="bg-BG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License</a:t>
            </a:r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31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/>
              <a:t>Software University Foundation</a:t>
            </a:r>
            <a:endParaRPr lang="bg-BG" sz="320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/>
              <a:t>Software University Forums</a:t>
            </a:r>
          </a:p>
          <a:p>
            <a:pPr lvl="1"/>
            <a:r>
              <a:rPr lang="en-US" sz="300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5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atinLnBrk="0"/>
            <a:r>
              <a:rPr lang="en-US" dirty="0"/>
              <a:t>Computing services (servers, storage, networking, software) provided from a company and accessed over the internet</a:t>
            </a:r>
          </a:p>
          <a:p>
            <a:pPr latinLnBrk="0"/>
            <a:r>
              <a:rPr lang="en-US" dirty="0"/>
              <a:t>Multiple platforms like Azure, AWS, GCP, etc.</a:t>
            </a:r>
          </a:p>
          <a:p>
            <a:pPr latinLnBrk="0"/>
            <a:r>
              <a:rPr lang="en-US" dirty="0"/>
              <a:t>Benefits</a:t>
            </a:r>
          </a:p>
          <a:p>
            <a:pPr lvl="1" latinLnBrk="0"/>
            <a:r>
              <a:rPr lang="en-US" dirty="0"/>
              <a:t>Cost, speed, security, coverage, scalability, reliability, etc.</a:t>
            </a:r>
          </a:p>
          <a:p>
            <a:pPr latinLnBrk="0"/>
            <a:r>
              <a:rPr lang="en-US" dirty="0"/>
              <a:t>Drawbacks</a:t>
            </a:r>
          </a:p>
          <a:p>
            <a:pPr lvl="1" latinLnBrk="0"/>
            <a:r>
              <a:rPr lang="en-US" dirty="0"/>
              <a:t>Vendor lock-in, security risks, privacy risks, reliability risks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8229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472831" cy="5201066"/>
          </a:xfrm>
        </p:spPr>
        <p:txBody>
          <a:bodyPr>
            <a:normAutofit fontScale="77500" lnSpcReduction="20000"/>
          </a:bodyPr>
          <a:lstStyle/>
          <a:p>
            <a:pPr latinLnBrk="0"/>
            <a:r>
              <a:rPr lang="en-US" sz="3200" b="1" dirty="0"/>
              <a:t>Infrastructure</a:t>
            </a:r>
          </a:p>
          <a:p>
            <a:pPr marL="609219" lvl="1" indent="0" latinLnBrk="0">
              <a:buNone/>
            </a:pPr>
            <a:r>
              <a:rPr lang="en-US" sz="3000" dirty="0"/>
              <a:t>Physical resources in the data center of the cloud service provider (CSP) – servers, storage, network equipment, software</a:t>
            </a:r>
          </a:p>
          <a:p>
            <a:pPr latinLnBrk="0"/>
            <a:r>
              <a:rPr lang="en-US" sz="3200" b="1" dirty="0"/>
              <a:t>Resource Sharing</a:t>
            </a:r>
          </a:p>
          <a:p>
            <a:pPr marL="609219" lvl="1" indent="0" latinLnBrk="0">
              <a:buNone/>
            </a:pPr>
            <a:r>
              <a:rPr lang="en-US" sz="3000" dirty="0"/>
              <a:t>Combination of hardware and software, responsible for isolation and resource sharing. Usually delivers services via virtualization</a:t>
            </a:r>
          </a:p>
          <a:p>
            <a:pPr latinLnBrk="0"/>
            <a:r>
              <a:rPr lang="en-US" sz="3200" b="1" dirty="0"/>
              <a:t>Development Platforms</a:t>
            </a:r>
          </a:p>
          <a:p>
            <a:pPr marL="609219" lvl="1" indent="0" latinLnBrk="0">
              <a:buNone/>
            </a:pPr>
            <a:r>
              <a:rPr lang="en-US" sz="3000" dirty="0"/>
              <a:t>Provides functional support (API) for cloud applications. APIs include cloud storage access, user authentication, etc.</a:t>
            </a:r>
          </a:p>
          <a:p>
            <a:pPr latinLnBrk="0"/>
            <a:r>
              <a:rPr lang="en-US" sz="3200" b="1" dirty="0"/>
              <a:t>Application Software</a:t>
            </a:r>
          </a:p>
          <a:p>
            <a:pPr marL="609219" lvl="1" indent="0" latinLnBrk="0">
              <a:buNone/>
            </a:pPr>
            <a:r>
              <a:rPr lang="en-US" sz="3000" dirty="0"/>
              <a:t>System components used by the end users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Building Blocks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C2380-05AD-4463-BAEE-C7A2B48B2F73}"/>
              </a:ext>
            </a:extLst>
          </p:cNvPr>
          <p:cNvSpPr/>
          <p:nvPr/>
        </p:nvSpPr>
        <p:spPr bwMode="auto">
          <a:xfrm>
            <a:off x="8704881" y="5032581"/>
            <a:ext cx="3240156" cy="88265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951085-3A42-40D7-AB51-56556428A34D}"/>
              </a:ext>
            </a:extLst>
          </p:cNvPr>
          <p:cNvSpPr/>
          <p:nvPr/>
        </p:nvSpPr>
        <p:spPr bwMode="auto">
          <a:xfrm>
            <a:off x="8704881" y="3997527"/>
            <a:ext cx="3240156" cy="88265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 Sharing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0B24F0-1D2D-4AEA-9C59-CE9DF8097D8A}"/>
              </a:ext>
            </a:extLst>
          </p:cNvPr>
          <p:cNvSpPr/>
          <p:nvPr/>
        </p:nvSpPr>
        <p:spPr bwMode="auto">
          <a:xfrm>
            <a:off x="8704881" y="2968297"/>
            <a:ext cx="3240156" cy="88265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Platforms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6B4E3D-D17E-40D2-AF6F-08659338F9EE}"/>
              </a:ext>
            </a:extLst>
          </p:cNvPr>
          <p:cNvSpPr/>
          <p:nvPr/>
        </p:nvSpPr>
        <p:spPr bwMode="auto">
          <a:xfrm>
            <a:off x="8704881" y="1933243"/>
            <a:ext cx="3240156" cy="882654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 Software</a:t>
            </a:r>
          </a:p>
        </p:txBody>
      </p:sp>
    </p:spTree>
    <p:extLst>
      <p:ext uri="{BB962C8B-B14F-4D97-AF65-F5344CB8AC3E}">
        <p14:creationId xmlns:p14="http://schemas.microsoft.com/office/powerpoint/2010/main" val="14848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Based on who operates (owns) the cloud</a:t>
            </a:r>
          </a:p>
          <a:p>
            <a:r>
              <a:rPr lang="en-US" dirty="0"/>
              <a:t>Also, who has access to the cloud services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Cloud Computing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F615E-3439-4088-894B-6BD65B1C34C0}"/>
              </a:ext>
            </a:extLst>
          </p:cNvPr>
          <p:cNvSpPr/>
          <p:nvPr/>
        </p:nvSpPr>
        <p:spPr bwMode="auto">
          <a:xfrm>
            <a:off x="1507436" y="3156647"/>
            <a:ext cx="2504660" cy="2504660"/>
          </a:xfrm>
          <a:prstGeom prst="rect">
            <a:avLst/>
          </a:prstGeom>
          <a:solidFill>
            <a:schemeClr val="tx1">
              <a:lumMod val="40000"/>
              <a:lumOff val="6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759EB-EBB6-449F-B974-72883FFB1B08}"/>
              </a:ext>
            </a:extLst>
          </p:cNvPr>
          <p:cNvSpPr/>
          <p:nvPr/>
        </p:nvSpPr>
        <p:spPr bwMode="auto">
          <a:xfrm>
            <a:off x="8179905" y="3156647"/>
            <a:ext cx="2504660" cy="250466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4A6FFF-C934-4325-B6F5-1B52D7D73625}"/>
              </a:ext>
            </a:extLst>
          </p:cNvPr>
          <p:cNvSpPr/>
          <p:nvPr/>
        </p:nvSpPr>
        <p:spPr bwMode="auto">
          <a:xfrm>
            <a:off x="4843670" y="3156647"/>
            <a:ext cx="2504660" cy="2504660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Hybrid</a:t>
            </a:r>
          </a:p>
        </p:txBody>
      </p:sp>
    </p:spTree>
    <p:extLst>
      <p:ext uri="{BB962C8B-B14F-4D97-AF65-F5344CB8AC3E}">
        <p14:creationId xmlns:p14="http://schemas.microsoft.com/office/powerpoint/2010/main" val="33233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3724</Words>
  <Application>Microsoft Office PowerPoint</Application>
  <PresentationFormat>Widescreen</PresentationFormat>
  <Paragraphs>546</Paragraphs>
  <Slides>61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Arial</vt:lpstr>
      <vt:lpstr>Calibri</vt:lpstr>
      <vt:lpstr>Consolas</vt:lpstr>
      <vt:lpstr>Wingdings</vt:lpstr>
      <vt:lpstr>Wingdings 2</vt:lpstr>
      <vt:lpstr>1_SoftUni3_1</vt:lpstr>
      <vt:lpstr>SoftUni</vt:lpstr>
      <vt:lpstr>1_SoftUni</vt:lpstr>
      <vt:lpstr>2_SoftUni3_1</vt:lpstr>
      <vt:lpstr>Azure Core Infrastructure Services</vt:lpstr>
      <vt:lpstr>Have a Questions?</vt:lpstr>
      <vt:lpstr>Table of Contents</vt:lpstr>
      <vt:lpstr>PowerPoint Presentation</vt:lpstr>
      <vt:lpstr>High Availability</vt:lpstr>
      <vt:lpstr>CapEx vs. OpEx</vt:lpstr>
      <vt:lpstr>Cloud Computing</vt:lpstr>
      <vt:lpstr>Cloud Building Blocks</vt:lpstr>
      <vt:lpstr>Types of Cloud Computing</vt:lpstr>
      <vt:lpstr>Public</vt:lpstr>
      <vt:lpstr>Private</vt:lpstr>
      <vt:lpstr>Hybrid</vt:lpstr>
      <vt:lpstr>Types of Cloud Services</vt:lpstr>
      <vt:lpstr>Infrastructure as a Service (IaaS)</vt:lpstr>
      <vt:lpstr>Platform as a Service (PaaS)</vt:lpstr>
      <vt:lpstr>Software as a Service (SaaS)</vt:lpstr>
      <vt:lpstr>PowerPoint Presentation</vt:lpstr>
      <vt:lpstr>Overview</vt:lpstr>
      <vt:lpstr>Building Blocks</vt:lpstr>
      <vt:lpstr>Azure Administration Levels</vt:lpstr>
      <vt:lpstr>Azure Subscriptions</vt:lpstr>
      <vt:lpstr>Azure Trial (Sponsored) Subscriptions</vt:lpstr>
      <vt:lpstr>Resource Groups and Resources</vt:lpstr>
      <vt:lpstr>PowerPoint Presentation</vt:lpstr>
      <vt:lpstr>Azure Core Services*</vt:lpstr>
      <vt:lpstr>Azure Solutions*</vt:lpstr>
      <vt:lpstr>Azure Marketplace</vt:lpstr>
      <vt:lpstr>Always Free Products and Services *</vt:lpstr>
      <vt:lpstr>PowerPoint Presentation</vt:lpstr>
      <vt:lpstr>PowerPoint Presentation</vt:lpstr>
      <vt:lpstr>Virtual Machines</vt:lpstr>
      <vt:lpstr>Virtual Machines Series *</vt:lpstr>
      <vt:lpstr>Resources Created with Virtual Machines</vt:lpstr>
      <vt:lpstr>Virtual Networks (VNet)</vt:lpstr>
      <vt:lpstr>Storage</vt:lpstr>
      <vt:lpstr>Storage Accounts</vt:lpstr>
      <vt:lpstr>Azure Managed Disks</vt:lpstr>
      <vt:lpstr>OS Disk</vt:lpstr>
      <vt:lpstr>Temporary Disk</vt:lpstr>
      <vt:lpstr>Data Disks</vt:lpstr>
      <vt:lpstr>PowerPoint Presentation</vt:lpstr>
      <vt:lpstr>PowerPoint Presentation</vt:lpstr>
      <vt:lpstr>Plenty of Tools</vt:lpstr>
      <vt:lpstr>Azure Portal</vt:lpstr>
      <vt:lpstr>Azure Cloud Shell</vt:lpstr>
      <vt:lpstr>Azure CLI</vt:lpstr>
      <vt:lpstr>Azure PowerShell Module</vt:lpstr>
      <vt:lpstr>Azure (Unified) SDKs</vt:lpstr>
      <vt:lpstr>Azure Mobile App</vt:lpstr>
      <vt:lpstr>PowerPoint Presentation</vt:lpstr>
      <vt:lpstr>CMD</vt:lpstr>
      <vt:lpstr>Bash</vt:lpstr>
      <vt:lpstr>PowerShell (Core)</vt:lpstr>
      <vt:lpstr>PowerPoint Presentation</vt:lpstr>
      <vt:lpstr>Resources</vt:lpstr>
      <vt:lpstr>Summary</vt:lpstr>
      <vt:lpstr>Questions?</vt:lpstr>
      <vt:lpstr>SoftUni Diamond Partners</vt:lpstr>
      <vt:lpstr>SoftUni Organizational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AzE - M1 - Slides - Core Infrastructure Services</dc:title>
  <dc:creator>Software University Foundation</dc:creator>
  <cp:keywords>Software University, SoftUni, programming, coding, software development, education, training, course</cp:keywords>
  <cp:lastModifiedBy>Dimitar Zahariev</cp:lastModifiedBy>
  <cp:revision>1</cp:revision>
  <dcterms:created xsi:type="dcterms:W3CDTF">2018-05-23T13:08:44Z</dcterms:created>
  <dcterms:modified xsi:type="dcterms:W3CDTF">2021-04-23T15:09:00Z</dcterms:modified>
  <cp:category>computer programming, programming</cp:category>
</cp:coreProperties>
</file>